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01" r:id="rId2"/>
    <p:sldId id="277" r:id="rId3"/>
    <p:sldId id="315" r:id="rId4"/>
    <p:sldId id="278" r:id="rId5"/>
    <p:sldId id="314" r:id="rId6"/>
    <p:sldId id="279" r:id="rId7"/>
    <p:sldId id="280" r:id="rId8"/>
    <p:sldId id="281" r:id="rId9"/>
    <p:sldId id="282" r:id="rId10"/>
    <p:sldId id="283" r:id="rId11"/>
    <p:sldId id="311" r:id="rId12"/>
    <p:sldId id="284" r:id="rId13"/>
    <p:sldId id="312" r:id="rId14"/>
    <p:sldId id="313" r:id="rId15"/>
    <p:sldId id="316"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Pristina" panose="03060402040406080204" pitchFamily="66" charset="0"/>
        <a:ea typeface="+mn-ea"/>
        <a:cs typeface="+mn-cs"/>
      </a:defRPr>
    </a:lvl1pPr>
    <a:lvl2pPr marL="457200" algn="l" rtl="0" fontAlgn="base">
      <a:spcBef>
        <a:spcPct val="0"/>
      </a:spcBef>
      <a:spcAft>
        <a:spcPct val="0"/>
      </a:spcAft>
      <a:defRPr kern="1200">
        <a:solidFill>
          <a:schemeClr val="tx1"/>
        </a:solidFill>
        <a:latin typeface="Pristina" panose="03060402040406080204" pitchFamily="66" charset="0"/>
        <a:ea typeface="+mn-ea"/>
        <a:cs typeface="+mn-cs"/>
      </a:defRPr>
    </a:lvl2pPr>
    <a:lvl3pPr marL="914400" algn="l" rtl="0" fontAlgn="base">
      <a:spcBef>
        <a:spcPct val="0"/>
      </a:spcBef>
      <a:spcAft>
        <a:spcPct val="0"/>
      </a:spcAft>
      <a:defRPr kern="1200">
        <a:solidFill>
          <a:schemeClr val="tx1"/>
        </a:solidFill>
        <a:latin typeface="Pristina" panose="03060402040406080204" pitchFamily="66" charset="0"/>
        <a:ea typeface="+mn-ea"/>
        <a:cs typeface="+mn-cs"/>
      </a:defRPr>
    </a:lvl3pPr>
    <a:lvl4pPr marL="1371600" algn="l" rtl="0" fontAlgn="base">
      <a:spcBef>
        <a:spcPct val="0"/>
      </a:spcBef>
      <a:spcAft>
        <a:spcPct val="0"/>
      </a:spcAft>
      <a:defRPr kern="1200">
        <a:solidFill>
          <a:schemeClr val="tx1"/>
        </a:solidFill>
        <a:latin typeface="Pristina" panose="03060402040406080204" pitchFamily="66" charset="0"/>
        <a:ea typeface="+mn-ea"/>
        <a:cs typeface="+mn-cs"/>
      </a:defRPr>
    </a:lvl4pPr>
    <a:lvl5pPr marL="1828800" algn="l" rtl="0" fontAlgn="base">
      <a:spcBef>
        <a:spcPct val="0"/>
      </a:spcBef>
      <a:spcAft>
        <a:spcPct val="0"/>
      </a:spcAft>
      <a:defRPr kern="1200">
        <a:solidFill>
          <a:schemeClr val="tx1"/>
        </a:solidFill>
        <a:latin typeface="Pristina" panose="03060402040406080204" pitchFamily="66" charset="0"/>
        <a:ea typeface="+mn-ea"/>
        <a:cs typeface="+mn-cs"/>
      </a:defRPr>
    </a:lvl5pPr>
    <a:lvl6pPr marL="2286000" algn="l" defTabSz="914400" rtl="0" eaLnBrk="1" latinLnBrk="0" hangingPunct="1">
      <a:defRPr kern="1200">
        <a:solidFill>
          <a:schemeClr val="tx1"/>
        </a:solidFill>
        <a:latin typeface="Pristina" panose="03060402040406080204" pitchFamily="66" charset="0"/>
        <a:ea typeface="+mn-ea"/>
        <a:cs typeface="+mn-cs"/>
      </a:defRPr>
    </a:lvl6pPr>
    <a:lvl7pPr marL="2743200" algn="l" defTabSz="914400" rtl="0" eaLnBrk="1" latinLnBrk="0" hangingPunct="1">
      <a:defRPr kern="1200">
        <a:solidFill>
          <a:schemeClr val="tx1"/>
        </a:solidFill>
        <a:latin typeface="Pristina" panose="03060402040406080204" pitchFamily="66" charset="0"/>
        <a:ea typeface="+mn-ea"/>
        <a:cs typeface="+mn-cs"/>
      </a:defRPr>
    </a:lvl7pPr>
    <a:lvl8pPr marL="3200400" algn="l" defTabSz="914400" rtl="0" eaLnBrk="1" latinLnBrk="0" hangingPunct="1">
      <a:defRPr kern="1200">
        <a:solidFill>
          <a:schemeClr val="tx1"/>
        </a:solidFill>
        <a:latin typeface="Pristina" panose="03060402040406080204" pitchFamily="66" charset="0"/>
        <a:ea typeface="+mn-ea"/>
        <a:cs typeface="+mn-cs"/>
      </a:defRPr>
    </a:lvl8pPr>
    <a:lvl9pPr marL="3657600" algn="l" defTabSz="914400" rtl="0" eaLnBrk="1" latinLnBrk="0" hangingPunct="1">
      <a:defRPr kern="1200">
        <a:solidFill>
          <a:schemeClr val="tx1"/>
        </a:solidFill>
        <a:latin typeface="Pristina" panose="0306040204040608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006699"/>
    <a:srgbClr val="9900FF"/>
    <a:srgbClr val="336600"/>
    <a:srgbClr val="663300"/>
    <a:srgbClr val="996633"/>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08" autoAdjust="0"/>
    <p:restoredTop sz="94660"/>
  </p:normalViewPr>
  <p:slideViewPr>
    <p:cSldViewPr>
      <p:cViewPr varScale="1">
        <p:scale>
          <a:sx n="134" d="100"/>
          <a:sy n="134" d="100"/>
        </p:scale>
        <p:origin x="126" y="1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1B8AA28A-293E-3C29-F201-33298E644459}"/>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en-GB" altLang="en-US"/>
          </a:p>
        </p:txBody>
      </p:sp>
      <p:sp>
        <p:nvSpPr>
          <p:cNvPr id="96259" name="Rectangle 3">
            <a:extLst>
              <a:ext uri="{FF2B5EF4-FFF2-40B4-BE49-F238E27FC236}">
                <a16:creationId xmlns:a16="http://schemas.microsoft.com/office/drawing/2014/main" id="{C61FEA5C-E6B9-D823-4525-039D3E184ACF}"/>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en-GB" altLang="en-US"/>
          </a:p>
        </p:txBody>
      </p:sp>
      <p:sp>
        <p:nvSpPr>
          <p:cNvPr id="96260" name="Rectangle 4">
            <a:extLst>
              <a:ext uri="{FF2B5EF4-FFF2-40B4-BE49-F238E27FC236}">
                <a16:creationId xmlns:a16="http://schemas.microsoft.com/office/drawing/2014/main" id="{3CD5CCA9-EA5D-712E-203D-B624C2F94D62}"/>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6261" name="Rectangle 5">
            <a:extLst>
              <a:ext uri="{FF2B5EF4-FFF2-40B4-BE49-F238E27FC236}">
                <a16:creationId xmlns:a16="http://schemas.microsoft.com/office/drawing/2014/main" id="{09FB3DF6-B4FF-EAAA-17BA-013743EF573F}"/>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96262" name="Rectangle 6">
            <a:extLst>
              <a:ext uri="{FF2B5EF4-FFF2-40B4-BE49-F238E27FC236}">
                <a16:creationId xmlns:a16="http://schemas.microsoft.com/office/drawing/2014/main" id="{18243886-DB7D-4FC4-003B-AE1F87E0B2E2}"/>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en-GB" altLang="en-US"/>
          </a:p>
        </p:txBody>
      </p:sp>
      <p:sp>
        <p:nvSpPr>
          <p:cNvPr id="96263" name="Rectangle 7">
            <a:extLst>
              <a:ext uri="{FF2B5EF4-FFF2-40B4-BE49-F238E27FC236}">
                <a16:creationId xmlns:a16="http://schemas.microsoft.com/office/drawing/2014/main" id="{D1A589D7-4107-9BA9-90E4-35EC6162618C}"/>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530497C8-F62A-4449-B49B-3300DF0A1A1F}"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63BA41F-8E3C-59CF-65FC-751847B4FA7D}"/>
              </a:ext>
            </a:extLst>
          </p:cNvPr>
          <p:cNvSpPr>
            <a:spLocks noGrp="1" noChangeArrowheads="1"/>
          </p:cNvSpPr>
          <p:nvPr>
            <p:ph type="sldNum" sz="quarter" idx="5"/>
          </p:nvPr>
        </p:nvSpPr>
        <p:spPr>
          <a:ln/>
        </p:spPr>
        <p:txBody>
          <a:bodyPr/>
          <a:lstStyle/>
          <a:p>
            <a:fld id="{56EE0AC6-F11D-4F99-BA05-74CC99B33D30}" type="slidenum">
              <a:rPr lang="en-GB" altLang="en-US"/>
              <a:pPr/>
              <a:t>1</a:t>
            </a:fld>
            <a:endParaRPr lang="en-GB" altLang="en-US"/>
          </a:p>
        </p:txBody>
      </p:sp>
      <p:sp>
        <p:nvSpPr>
          <p:cNvPr id="97282" name="Rectangle 2">
            <a:extLst>
              <a:ext uri="{FF2B5EF4-FFF2-40B4-BE49-F238E27FC236}">
                <a16:creationId xmlns:a16="http://schemas.microsoft.com/office/drawing/2014/main" id="{73DA3224-0862-872C-10D4-03D86A01D339}"/>
              </a:ext>
            </a:extLst>
          </p:cNvPr>
          <p:cNvSpPr>
            <a:spLocks noRot="1" noChangeArrowheads="1" noTextEdit="1"/>
          </p:cNvSpPr>
          <p:nvPr>
            <p:ph type="sldImg"/>
          </p:nvPr>
        </p:nvSpPr>
        <p:spPr>
          <a:ln/>
        </p:spPr>
      </p:sp>
      <p:sp>
        <p:nvSpPr>
          <p:cNvPr id="97283" name="Rectangle 3">
            <a:extLst>
              <a:ext uri="{FF2B5EF4-FFF2-40B4-BE49-F238E27FC236}">
                <a16:creationId xmlns:a16="http://schemas.microsoft.com/office/drawing/2014/main" id="{35A3B6BB-959C-81E2-0A09-4D6419E12D4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217F157-0800-1DB3-65BD-7CBE9AA063E0}"/>
              </a:ext>
            </a:extLst>
          </p:cNvPr>
          <p:cNvSpPr>
            <a:spLocks noGrp="1" noChangeArrowheads="1"/>
          </p:cNvSpPr>
          <p:nvPr>
            <p:ph type="sldNum" sz="quarter" idx="5"/>
          </p:nvPr>
        </p:nvSpPr>
        <p:spPr>
          <a:ln/>
        </p:spPr>
        <p:txBody>
          <a:bodyPr/>
          <a:lstStyle/>
          <a:p>
            <a:fld id="{CF26DDF6-99F1-41B3-BDED-2F79ED1D7286}" type="slidenum">
              <a:rPr lang="en-GB" altLang="en-US"/>
              <a:pPr/>
              <a:t>10</a:t>
            </a:fld>
            <a:endParaRPr lang="en-GB" altLang="en-US"/>
          </a:p>
        </p:txBody>
      </p:sp>
      <p:sp>
        <p:nvSpPr>
          <p:cNvPr id="106498" name="Rectangle 2">
            <a:extLst>
              <a:ext uri="{FF2B5EF4-FFF2-40B4-BE49-F238E27FC236}">
                <a16:creationId xmlns:a16="http://schemas.microsoft.com/office/drawing/2014/main" id="{4D06DA88-BA70-EC45-6219-29688DE08AE4}"/>
              </a:ext>
            </a:extLst>
          </p:cNvPr>
          <p:cNvSpPr>
            <a:spLocks noRot="1" noChangeArrowheads="1" noTextEdit="1"/>
          </p:cNvSpPr>
          <p:nvPr>
            <p:ph type="sldImg"/>
          </p:nvPr>
        </p:nvSpPr>
        <p:spPr>
          <a:ln/>
        </p:spPr>
      </p:sp>
      <p:sp>
        <p:nvSpPr>
          <p:cNvPr id="106499" name="Rectangle 3">
            <a:extLst>
              <a:ext uri="{FF2B5EF4-FFF2-40B4-BE49-F238E27FC236}">
                <a16:creationId xmlns:a16="http://schemas.microsoft.com/office/drawing/2014/main" id="{34B4D0DE-793A-519F-D151-6FA76D9918E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6CD6D3B-C082-257F-5E02-A3A779132BF2}"/>
              </a:ext>
            </a:extLst>
          </p:cNvPr>
          <p:cNvSpPr>
            <a:spLocks noGrp="1" noChangeArrowheads="1"/>
          </p:cNvSpPr>
          <p:nvPr>
            <p:ph type="sldNum" sz="quarter" idx="5"/>
          </p:nvPr>
        </p:nvSpPr>
        <p:spPr>
          <a:ln/>
        </p:spPr>
        <p:txBody>
          <a:bodyPr/>
          <a:lstStyle/>
          <a:p>
            <a:fld id="{A3B1E8EC-5E1A-4120-AA97-EB9389142386}" type="slidenum">
              <a:rPr lang="en-GB" altLang="en-US"/>
              <a:pPr/>
              <a:t>11</a:t>
            </a:fld>
            <a:endParaRPr lang="en-GB" altLang="en-US"/>
          </a:p>
        </p:txBody>
      </p:sp>
      <p:sp>
        <p:nvSpPr>
          <p:cNvPr id="107522" name="Rectangle 2">
            <a:extLst>
              <a:ext uri="{FF2B5EF4-FFF2-40B4-BE49-F238E27FC236}">
                <a16:creationId xmlns:a16="http://schemas.microsoft.com/office/drawing/2014/main" id="{DB510870-CD8D-1D7C-1297-4FD69152A74B}"/>
              </a:ext>
            </a:extLst>
          </p:cNvPr>
          <p:cNvSpPr>
            <a:spLocks noRot="1" noChangeArrowheads="1" noTextEdit="1"/>
          </p:cNvSpPr>
          <p:nvPr>
            <p:ph type="sldImg"/>
          </p:nvPr>
        </p:nvSpPr>
        <p:spPr>
          <a:ln/>
        </p:spPr>
      </p:sp>
      <p:sp>
        <p:nvSpPr>
          <p:cNvPr id="107523" name="Rectangle 3">
            <a:extLst>
              <a:ext uri="{FF2B5EF4-FFF2-40B4-BE49-F238E27FC236}">
                <a16:creationId xmlns:a16="http://schemas.microsoft.com/office/drawing/2014/main" id="{89E803CE-1684-7E15-4E19-0A3D96EDD4B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77D1135-4159-EDC5-C65C-3532CB2CF31C}"/>
              </a:ext>
            </a:extLst>
          </p:cNvPr>
          <p:cNvSpPr>
            <a:spLocks noGrp="1" noChangeArrowheads="1"/>
          </p:cNvSpPr>
          <p:nvPr>
            <p:ph type="sldNum" sz="quarter" idx="5"/>
          </p:nvPr>
        </p:nvSpPr>
        <p:spPr>
          <a:ln/>
        </p:spPr>
        <p:txBody>
          <a:bodyPr/>
          <a:lstStyle/>
          <a:p>
            <a:fld id="{EBB7F3E0-4B13-4531-914D-291FA6846D92}" type="slidenum">
              <a:rPr lang="en-GB" altLang="en-US"/>
              <a:pPr/>
              <a:t>12</a:t>
            </a:fld>
            <a:endParaRPr lang="en-GB" altLang="en-US"/>
          </a:p>
        </p:txBody>
      </p:sp>
      <p:sp>
        <p:nvSpPr>
          <p:cNvPr id="108546" name="Rectangle 2">
            <a:extLst>
              <a:ext uri="{FF2B5EF4-FFF2-40B4-BE49-F238E27FC236}">
                <a16:creationId xmlns:a16="http://schemas.microsoft.com/office/drawing/2014/main" id="{E96A5023-E13A-911D-0B75-49A2DAF35AC6}"/>
              </a:ext>
            </a:extLst>
          </p:cNvPr>
          <p:cNvSpPr>
            <a:spLocks noRot="1" noChangeArrowheads="1" noTextEdit="1"/>
          </p:cNvSpPr>
          <p:nvPr>
            <p:ph type="sldImg"/>
          </p:nvPr>
        </p:nvSpPr>
        <p:spPr>
          <a:ln/>
        </p:spPr>
      </p:sp>
      <p:sp>
        <p:nvSpPr>
          <p:cNvPr id="108547" name="Rectangle 3">
            <a:extLst>
              <a:ext uri="{FF2B5EF4-FFF2-40B4-BE49-F238E27FC236}">
                <a16:creationId xmlns:a16="http://schemas.microsoft.com/office/drawing/2014/main" id="{B38A0E53-F29B-642F-CF40-BA93C5404D2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0156E44-A07C-FAA1-5E31-4065D3DA8B10}"/>
              </a:ext>
            </a:extLst>
          </p:cNvPr>
          <p:cNvSpPr>
            <a:spLocks noGrp="1" noChangeArrowheads="1"/>
          </p:cNvSpPr>
          <p:nvPr>
            <p:ph type="sldNum" sz="quarter" idx="5"/>
          </p:nvPr>
        </p:nvSpPr>
        <p:spPr>
          <a:ln/>
        </p:spPr>
        <p:txBody>
          <a:bodyPr/>
          <a:lstStyle/>
          <a:p>
            <a:fld id="{0541F522-A230-4938-B05C-015719D805EF}" type="slidenum">
              <a:rPr lang="en-GB" altLang="en-US"/>
              <a:pPr/>
              <a:t>13</a:t>
            </a:fld>
            <a:endParaRPr lang="en-GB" altLang="en-US"/>
          </a:p>
        </p:txBody>
      </p:sp>
      <p:sp>
        <p:nvSpPr>
          <p:cNvPr id="109570" name="Rectangle 2">
            <a:extLst>
              <a:ext uri="{FF2B5EF4-FFF2-40B4-BE49-F238E27FC236}">
                <a16:creationId xmlns:a16="http://schemas.microsoft.com/office/drawing/2014/main" id="{025F26F6-1BBC-B65C-FE33-D89159677181}"/>
              </a:ext>
            </a:extLst>
          </p:cNvPr>
          <p:cNvSpPr>
            <a:spLocks noRot="1" noChangeArrowheads="1" noTextEdit="1"/>
          </p:cNvSpPr>
          <p:nvPr>
            <p:ph type="sldImg"/>
          </p:nvPr>
        </p:nvSpPr>
        <p:spPr>
          <a:ln/>
        </p:spPr>
      </p:sp>
      <p:sp>
        <p:nvSpPr>
          <p:cNvPr id="109571" name="Rectangle 3">
            <a:extLst>
              <a:ext uri="{FF2B5EF4-FFF2-40B4-BE49-F238E27FC236}">
                <a16:creationId xmlns:a16="http://schemas.microsoft.com/office/drawing/2014/main" id="{3A64B788-E723-335F-1A44-71C5771939D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A4A22FA-7C09-5106-EA0D-9AB9D4B22AF2}"/>
              </a:ext>
            </a:extLst>
          </p:cNvPr>
          <p:cNvSpPr>
            <a:spLocks noGrp="1" noChangeArrowheads="1"/>
          </p:cNvSpPr>
          <p:nvPr>
            <p:ph type="sldNum" sz="quarter" idx="5"/>
          </p:nvPr>
        </p:nvSpPr>
        <p:spPr>
          <a:ln/>
        </p:spPr>
        <p:txBody>
          <a:bodyPr/>
          <a:lstStyle/>
          <a:p>
            <a:fld id="{826D5616-177D-4CD3-A169-DE7ACF53CCB6}" type="slidenum">
              <a:rPr lang="en-GB" altLang="en-US"/>
              <a:pPr/>
              <a:t>14</a:t>
            </a:fld>
            <a:endParaRPr lang="en-GB" altLang="en-US"/>
          </a:p>
        </p:txBody>
      </p:sp>
      <p:sp>
        <p:nvSpPr>
          <p:cNvPr id="110594" name="Rectangle 2">
            <a:extLst>
              <a:ext uri="{FF2B5EF4-FFF2-40B4-BE49-F238E27FC236}">
                <a16:creationId xmlns:a16="http://schemas.microsoft.com/office/drawing/2014/main" id="{AB3CE777-3B03-81A6-6814-D68B83D40218}"/>
              </a:ext>
            </a:extLst>
          </p:cNvPr>
          <p:cNvSpPr>
            <a:spLocks noRot="1" noChangeArrowheads="1" noTextEdit="1"/>
          </p:cNvSpPr>
          <p:nvPr>
            <p:ph type="sldImg"/>
          </p:nvPr>
        </p:nvSpPr>
        <p:spPr>
          <a:ln/>
        </p:spPr>
      </p:sp>
      <p:sp>
        <p:nvSpPr>
          <p:cNvPr id="110595" name="Rectangle 3">
            <a:extLst>
              <a:ext uri="{FF2B5EF4-FFF2-40B4-BE49-F238E27FC236}">
                <a16:creationId xmlns:a16="http://schemas.microsoft.com/office/drawing/2014/main" id="{F65DB9E8-2579-20B9-2513-552B4477038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EECF8AE-4903-5FBF-F39B-1B4E8F57AEBA}"/>
              </a:ext>
            </a:extLst>
          </p:cNvPr>
          <p:cNvSpPr>
            <a:spLocks noGrp="1" noChangeArrowheads="1"/>
          </p:cNvSpPr>
          <p:nvPr>
            <p:ph type="sldNum" sz="quarter" idx="5"/>
          </p:nvPr>
        </p:nvSpPr>
        <p:spPr>
          <a:ln/>
        </p:spPr>
        <p:txBody>
          <a:bodyPr/>
          <a:lstStyle/>
          <a:p>
            <a:fld id="{21799DFE-D3AA-4D79-A19B-913AA6D4AAB1}" type="slidenum">
              <a:rPr lang="en-GB" altLang="en-US"/>
              <a:pPr/>
              <a:t>15</a:t>
            </a:fld>
            <a:endParaRPr lang="en-GB" altLang="en-US"/>
          </a:p>
        </p:txBody>
      </p:sp>
      <p:sp>
        <p:nvSpPr>
          <p:cNvPr id="112642" name="Rectangle 2">
            <a:extLst>
              <a:ext uri="{FF2B5EF4-FFF2-40B4-BE49-F238E27FC236}">
                <a16:creationId xmlns:a16="http://schemas.microsoft.com/office/drawing/2014/main" id="{3EC05D8C-2750-993D-7748-F173CE544332}"/>
              </a:ext>
            </a:extLst>
          </p:cNvPr>
          <p:cNvSpPr>
            <a:spLocks noRot="1" noChangeArrowheads="1" noTextEdit="1"/>
          </p:cNvSpPr>
          <p:nvPr>
            <p:ph type="sldImg"/>
          </p:nvPr>
        </p:nvSpPr>
        <p:spPr>
          <a:xfrm>
            <a:off x="1144588" y="685800"/>
            <a:ext cx="4572000" cy="3429000"/>
          </a:xfrm>
          <a:ln/>
        </p:spPr>
      </p:sp>
      <p:sp>
        <p:nvSpPr>
          <p:cNvPr id="112643" name="Rectangle 3">
            <a:extLst>
              <a:ext uri="{FF2B5EF4-FFF2-40B4-BE49-F238E27FC236}">
                <a16:creationId xmlns:a16="http://schemas.microsoft.com/office/drawing/2014/main" id="{6B799BFA-E0A6-AAFF-D048-FF66E652F406}"/>
              </a:ext>
            </a:extLst>
          </p:cNvPr>
          <p:cNvSpPr>
            <a:spLocks noGrp="1" noChangeArrowheads="1"/>
          </p:cNvSpPr>
          <p:nvPr>
            <p:ph type="body" idx="1"/>
          </p:nvPr>
        </p:nvSpPr>
        <p:spPr>
          <a:xfrm>
            <a:off x="914400" y="4343400"/>
            <a:ext cx="5029200" cy="4114800"/>
          </a:xfrm>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4B40186-38F7-392B-5976-21C582C2E2A1}"/>
              </a:ext>
            </a:extLst>
          </p:cNvPr>
          <p:cNvSpPr>
            <a:spLocks noGrp="1" noChangeArrowheads="1"/>
          </p:cNvSpPr>
          <p:nvPr>
            <p:ph type="sldNum" sz="quarter" idx="5"/>
          </p:nvPr>
        </p:nvSpPr>
        <p:spPr>
          <a:ln/>
        </p:spPr>
        <p:txBody>
          <a:bodyPr/>
          <a:lstStyle/>
          <a:p>
            <a:fld id="{6FAA0354-D0FD-4684-B79F-92E6B2100334}" type="slidenum">
              <a:rPr lang="en-GB" altLang="en-US"/>
              <a:pPr/>
              <a:t>2</a:t>
            </a:fld>
            <a:endParaRPr lang="en-GB" altLang="en-US"/>
          </a:p>
        </p:txBody>
      </p:sp>
      <p:sp>
        <p:nvSpPr>
          <p:cNvPr id="98306" name="Rectangle 2">
            <a:extLst>
              <a:ext uri="{FF2B5EF4-FFF2-40B4-BE49-F238E27FC236}">
                <a16:creationId xmlns:a16="http://schemas.microsoft.com/office/drawing/2014/main" id="{399FD0ED-7E90-B8F1-DF8A-5350508560AE}"/>
              </a:ext>
            </a:extLst>
          </p:cNvPr>
          <p:cNvSpPr>
            <a:spLocks noRot="1" noChangeArrowheads="1" noTextEdit="1"/>
          </p:cNvSpPr>
          <p:nvPr>
            <p:ph type="sldImg"/>
          </p:nvPr>
        </p:nvSpPr>
        <p:spPr>
          <a:ln/>
        </p:spPr>
      </p:sp>
      <p:sp>
        <p:nvSpPr>
          <p:cNvPr id="98307" name="Rectangle 3">
            <a:extLst>
              <a:ext uri="{FF2B5EF4-FFF2-40B4-BE49-F238E27FC236}">
                <a16:creationId xmlns:a16="http://schemas.microsoft.com/office/drawing/2014/main" id="{CD3E20B1-57E1-45F9-50BC-B41279C83DD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1D5B4BC-D58B-08DA-E98A-20F995FFCF63}"/>
              </a:ext>
            </a:extLst>
          </p:cNvPr>
          <p:cNvSpPr>
            <a:spLocks noGrp="1" noChangeArrowheads="1"/>
          </p:cNvSpPr>
          <p:nvPr>
            <p:ph type="sldNum" sz="quarter" idx="5"/>
          </p:nvPr>
        </p:nvSpPr>
        <p:spPr>
          <a:ln/>
        </p:spPr>
        <p:txBody>
          <a:bodyPr/>
          <a:lstStyle/>
          <a:p>
            <a:fld id="{2C5F79B8-3FA7-4163-9BCB-F72ACB1DFAAA}" type="slidenum">
              <a:rPr lang="en-GB" altLang="en-US"/>
              <a:pPr/>
              <a:t>3</a:t>
            </a:fld>
            <a:endParaRPr lang="en-GB" altLang="en-US"/>
          </a:p>
        </p:txBody>
      </p:sp>
      <p:sp>
        <p:nvSpPr>
          <p:cNvPr id="99330" name="Rectangle 2">
            <a:extLst>
              <a:ext uri="{FF2B5EF4-FFF2-40B4-BE49-F238E27FC236}">
                <a16:creationId xmlns:a16="http://schemas.microsoft.com/office/drawing/2014/main" id="{514221EF-B54C-AE77-AD5D-8EA37D2AB160}"/>
              </a:ext>
            </a:extLst>
          </p:cNvPr>
          <p:cNvSpPr>
            <a:spLocks noRot="1" noChangeArrowheads="1" noTextEdit="1"/>
          </p:cNvSpPr>
          <p:nvPr>
            <p:ph type="sldImg"/>
          </p:nvPr>
        </p:nvSpPr>
        <p:spPr>
          <a:ln/>
        </p:spPr>
      </p:sp>
      <p:sp>
        <p:nvSpPr>
          <p:cNvPr id="99331" name="Rectangle 3">
            <a:extLst>
              <a:ext uri="{FF2B5EF4-FFF2-40B4-BE49-F238E27FC236}">
                <a16:creationId xmlns:a16="http://schemas.microsoft.com/office/drawing/2014/main" id="{AF8130D7-8D84-BDFC-26C1-FD9DA929E80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980776F-C9B6-3983-84DD-FF995A720451}"/>
              </a:ext>
            </a:extLst>
          </p:cNvPr>
          <p:cNvSpPr>
            <a:spLocks noGrp="1" noChangeArrowheads="1"/>
          </p:cNvSpPr>
          <p:nvPr>
            <p:ph type="sldNum" sz="quarter" idx="5"/>
          </p:nvPr>
        </p:nvSpPr>
        <p:spPr>
          <a:ln/>
        </p:spPr>
        <p:txBody>
          <a:bodyPr/>
          <a:lstStyle/>
          <a:p>
            <a:fld id="{D4B3CE3A-F382-4776-83E7-E32103FDD55E}" type="slidenum">
              <a:rPr lang="en-GB" altLang="en-US"/>
              <a:pPr/>
              <a:t>4</a:t>
            </a:fld>
            <a:endParaRPr lang="en-GB" altLang="en-US"/>
          </a:p>
        </p:txBody>
      </p:sp>
      <p:sp>
        <p:nvSpPr>
          <p:cNvPr id="100354" name="Rectangle 2">
            <a:extLst>
              <a:ext uri="{FF2B5EF4-FFF2-40B4-BE49-F238E27FC236}">
                <a16:creationId xmlns:a16="http://schemas.microsoft.com/office/drawing/2014/main" id="{E3B32CD3-B425-5E49-8FEF-1B21EDB0256C}"/>
              </a:ext>
            </a:extLst>
          </p:cNvPr>
          <p:cNvSpPr>
            <a:spLocks noRot="1" noChangeArrowheads="1" noTextEdit="1"/>
          </p:cNvSpPr>
          <p:nvPr>
            <p:ph type="sldImg"/>
          </p:nvPr>
        </p:nvSpPr>
        <p:spPr>
          <a:ln/>
        </p:spPr>
      </p:sp>
      <p:sp>
        <p:nvSpPr>
          <p:cNvPr id="100355" name="Rectangle 3">
            <a:extLst>
              <a:ext uri="{FF2B5EF4-FFF2-40B4-BE49-F238E27FC236}">
                <a16:creationId xmlns:a16="http://schemas.microsoft.com/office/drawing/2014/main" id="{B2D9AB56-3BB8-AB0B-53E7-7E608F20D8C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ABA9345-777C-AC2D-7686-A09188487A90}"/>
              </a:ext>
            </a:extLst>
          </p:cNvPr>
          <p:cNvSpPr>
            <a:spLocks noGrp="1" noChangeArrowheads="1"/>
          </p:cNvSpPr>
          <p:nvPr>
            <p:ph type="sldNum" sz="quarter" idx="5"/>
          </p:nvPr>
        </p:nvSpPr>
        <p:spPr>
          <a:ln/>
        </p:spPr>
        <p:txBody>
          <a:bodyPr/>
          <a:lstStyle/>
          <a:p>
            <a:fld id="{904E172F-505F-46CC-90CD-5AAD5EA65B7C}" type="slidenum">
              <a:rPr lang="en-GB" altLang="en-US"/>
              <a:pPr/>
              <a:t>5</a:t>
            </a:fld>
            <a:endParaRPr lang="en-GB" altLang="en-US"/>
          </a:p>
        </p:txBody>
      </p:sp>
      <p:sp>
        <p:nvSpPr>
          <p:cNvPr id="101378" name="Rectangle 2">
            <a:extLst>
              <a:ext uri="{FF2B5EF4-FFF2-40B4-BE49-F238E27FC236}">
                <a16:creationId xmlns:a16="http://schemas.microsoft.com/office/drawing/2014/main" id="{E90B98D2-48C9-73BD-0B39-C0B617B02708}"/>
              </a:ext>
            </a:extLst>
          </p:cNvPr>
          <p:cNvSpPr>
            <a:spLocks noRot="1" noChangeArrowheads="1" noTextEdit="1"/>
          </p:cNvSpPr>
          <p:nvPr>
            <p:ph type="sldImg"/>
          </p:nvPr>
        </p:nvSpPr>
        <p:spPr>
          <a:ln/>
        </p:spPr>
      </p:sp>
      <p:sp>
        <p:nvSpPr>
          <p:cNvPr id="101379" name="Rectangle 3">
            <a:extLst>
              <a:ext uri="{FF2B5EF4-FFF2-40B4-BE49-F238E27FC236}">
                <a16:creationId xmlns:a16="http://schemas.microsoft.com/office/drawing/2014/main" id="{D3370D01-8B9B-2E7E-C413-EEB809EEA3B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E47B4F7-FF66-5F4B-FEEA-0FDA7F3CB19A}"/>
              </a:ext>
            </a:extLst>
          </p:cNvPr>
          <p:cNvSpPr>
            <a:spLocks noGrp="1" noChangeArrowheads="1"/>
          </p:cNvSpPr>
          <p:nvPr>
            <p:ph type="sldNum" sz="quarter" idx="5"/>
          </p:nvPr>
        </p:nvSpPr>
        <p:spPr>
          <a:ln/>
        </p:spPr>
        <p:txBody>
          <a:bodyPr/>
          <a:lstStyle/>
          <a:p>
            <a:fld id="{6A45503F-7689-4A0F-A1D7-54A296C8C6EB}" type="slidenum">
              <a:rPr lang="en-GB" altLang="en-US"/>
              <a:pPr/>
              <a:t>6</a:t>
            </a:fld>
            <a:endParaRPr lang="en-GB" altLang="en-US"/>
          </a:p>
        </p:txBody>
      </p:sp>
      <p:sp>
        <p:nvSpPr>
          <p:cNvPr id="102402" name="Rectangle 2">
            <a:extLst>
              <a:ext uri="{FF2B5EF4-FFF2-40B4-BE49-F238E27FC236}">
                <a16:creationId xmlns:a16="http://schemas.microsoft.com/office/drawing/2014/main" id="{65972D32-7C27-4E82-C78E-ED0AF6EFC083}"/>
              </a:ext>
            </a:extLst>
          </p:cNvPr>
          <p:cNvSpPr>
            <a:spLocks noRot="1" noChangeArrowheads="1" noTextEdit="1"/>
          </p:cNvSpPr>
          <p:nvPr>
            <p:ph type="sldImg"/>
          </p:nvPr>
        </p:nvSpPr>
        <p:spPr>
          <a:ln/>
        </p:spPr>
      </p:sp>
      <p:sp>
        <p:nvSpPr>
          <p:cNvPr id="102403" name="Rectangle 3">
            <a:extLst>
              <a:ext uri="{FF2B5EF4-FFF2-40B4-BE49-F238E27FC236}">
                <a16:creationId xmlns:a16="http://schemas.microsoft.com/office/drawing/2014/main" id="{DD75C47B-AC76-79C4-1DD0-CA712637AB5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115A647-37D3-6110-7338-096E0D984F5E}"/>
              </a:ext>
            </a:extLst>
          </p:cNvPr>
          <p:cNvSpPr>
            <a:spLocks noGrp="1" noChangeArrowheads="1"/>
          </p:cNvSpPr>
          <p:nvPr>
            <p:ph type="sldNum" sz="quarter" idx="5"/>
          </p:nvPr>
        </p:nvSpPr>
        <p:spPr>
          <a:ln/>
        </p:spPr>
        <p:txBody>
          <a:bodyPr/>
          <a:lstStyle/>
          <a:p>
            <a:fld id="{3A2F7007-44F6-4E5A-A06A-D315E80A9346}" type="slidenum">
              <a:rPr lang="en-GB" altLang="en-US"/>
              <a:pPr/>
              <a:t>7</a:t>
            </a:fld>
            <a:endParaRPr lang="en-GB" altLang="en-US"/>
          </a:p>
        </p:txBody>
      </p:sp>
      <p:sp>
        <p:nvSpPr>
          <p:cNvPr id="103426" name="Rectangle 2">
            <a:extLst>
              <a:ext uri="{FF2B5EF4-FFF2-40B4-BE49-F238E27FC236}">
                <a16:creationId xmlns:a16="http://schemas.microsoft.com/office/drawing/2014/main" id="{CEEA5ABF-9D11-8670-5381-FB4C36F083DF}"/>
              </a:ext>
            </a:extLst>
          </p:cNvPr>
          <p:cNvSpPr>
            <a:spLocks noRot="1" noChangeArrowheads="1" noTextEdit="1"/>
          </p:cNvSpPr>
          <p:nvPr>
            <p:ph type="sldImg"/>
          </p:nvPr>
        </p:nvSpPr>
        <p:spPr>
          <a:ln/>
        </p:spPr>
      </p:sp>
      <p:sp>
        <p:nvSpPr>
          <p:cNvPr id="103427" name="Rectangle 3">
            <a:extLst>
              <a:ext uri="{FF2B5EF4-FFF2-40B4-BE49-F238E27FC236}">
                <a16:creationId xmlns:a16="http://schemas.microsoft.com/office/drawing/2014/main" id="{80CE793E-50A6-27FE-29F2-F287A36DE85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8D966D0-3039-7781-3C07-748844AC0723}"/>
              </a:ext>
            </a:extLst>
          </p:cNvPr>
          <p:cNvSpPr>
            <a:spLocks noGrp="1" noChangeArrowheads="1"/>
          </p:cNvSpPr>
          <p:nvPr>
            <p:ph type="sldNum" sz="quarter" idx="5"/>
          </p:nvPr>
        </p:nvSpPr>
        <p:spPr>
          <a:ln/>
        </p:spPr>
        <p:txBody>
          <a:bodyPr/>
          <a:lstStyle/>
          <a:p>
            <a:fld id="{9E467C49-0DDF-4A9E-A8C4-F6E435BEFC7B}" type="slidenum">
              <a:rPr lang="en-GB" altLang="en-US"/>
              <a:pPr/>
              <a:t>8</a:t>
            </a:fld>
            <a:endParaRPr lang="en-GB" altLang="en-US"/>
          </a:p>
        </p:txBody>
      </p:sp>
      <p:sp>
        <p:nvSpPr>
          <p:cNvPr id="104450" name="Rectangle 2">
            <a:extLst>
              <a:ext uri="{FF2B5EF4-FFF2-40B4-BE49-F238E27FC236}">
                <a16:creationId xmlns:a16="http://schemas.microsoft.com/office/drawing/2014/main" id="{2F6C7ACA-0C99-69EC-7FFD-1962588FB430}"/>
              </a:ext>
            </a:extLst>
          </p:cNvPr>
          <p:cNvSpPr>
            <a:spLocks noRot="1" noChangeArrowheads="1" noTextEdit="1"/>
          </p:cNvSpPr>
          <p:nvPr>
            <p:ph type="sldImg"/>
          </p:nvPr>
        </p:nvSpPr>
        <p:spPr>
          <a:ln/>
        </p:spPr>
      </p:sp>
      <p:sp>
        <p:nvSpPr>
          <p:cNvPr id="104451" name="Rectangle 3">
            <a:extLst>
              <a:ext uri="{FF2B5EF4-FFF2-40B4-BE49-F238E27FC236}">
                <a16:creationId xmlns:a16="http://schemas.microsoft.com/office/drawing/2014/main" id="{4A8EC484-FC33-90F8-9F3C-5A384BC925A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CD1FDB8-2A59-E08D-5316-06ED8E82F403}"/>
              </a:ext>
            </a:extLst>
          </p:cNvPr>
          <p:cNvSpPr>
            <a:spLocks noGrp="1" noChangeArrowheads="1"/>
          </p:cNvSpPr>
          <p:nvPr>
            <p:ph type="sldNum" sz="quarter" idx="5"/>
          </p:nvPr>
        </p:nvSpPr>
        <p:spPr>
          <a:ln/>
        </p:spPr>
        <p:txBody>
          <a:bodyPr/>
          <a:lstStyle/>
          <a:p>
            <a:fld id="{4813C3AF-ED8D-4B16-A5DE-448150C9C95E}" type="slidenum">
              <a:rPr lang="en-GB" altLang="en-US"/>
              <a:pPr/>
              <a:t>9</a:t>
            </a:fld>
            <a:endParaRPr lang="en-GB" altLang="en-US"/>
          </a:p>
        </p:txBody>
      </p:sp>
      <p:sp>
        <p:nvSpPr>
          <p:cNvPr id="105474" name="Rectangle 2">
            <a:extLst>
              <a:ext uri="{FF2B5EF4-FFF2-40B4-BE49-F238E27FC236}">
                <a16:creationId xmlns:a16="http://schemas.microsoft.com/office/drawing/2014/main" id="{C6F682B2-EFD1-9F08-083A-BD96AE837FF0}"/>
              </a:ext>
            </a:extLst>
          </p:cNvPr>
          <p:cNvSpPr>
            <a:spLocks noRot="1" noChangeArrowheads="1" noTextEdit="1"/>
          </p:cNvSpPr>
          <p:nvPr>
            <p:ph type="sldImg"/>
          </p:nvPr>
        </p:nvSpPr>
        <p:spPr>
          <a:ln/>
        </p:spPr>
      </p:sp>
      <p:sp>
        <p:nvSpPr>
          <p:cNvPr id="105475" name="Rectangle 3">
            <a:extLst>
              <a:ext uri="{FF2B5EF4-FFF2-40B4-BE49-F238E27FC236}">
                <a16:creationId xmlns:a16="http://schemas.microsoft.com/office/drawing/2014/main" id="{DF436640-E505-A9EF-4321-4660B9D26DCF}"/>
              </a:ext>
            </a:extLst>
          </p:cNvPr>
          <p:cNvSpPr>
            <a:spLocks noGrp="1" noChangeArrowheads="1"/>
          </p:cNvSpPr>
          <p:nvPr>
            <p:ph type="body" idx="1"/>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B3228-E39D-B550-761A-A9D794B85DEB}"/>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8B7BF00-9472-7B73-27D6-A10BDC27BE7D}"/>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0F35291-B2E8-F796-842C-061EE30BAFA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4D64FE8-6C4E-A765-88FB-AA69246ED00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AD8DB2E-D303-0CC2-7444-A8EB17AA8EF1}"/>
              </a:ext>
            </a:extLst>
          </p:cNvPr>
          <p:cNvSpPr>
            <a:spLocks noGrp="1"/>
          </p:cNvSpPr>
          <p:nvPr>
            <p:ph type="sldNum" sz="quarter" idx="12"/>
          </p:nvPr>
        </p:nvSpPr>
        <p:spPr/>
        <p:txBody>
          <a:bodyPr/>
          <a:lstStyle>
            <a:lvl1pPr>
              <a:defRPr/>
            </a:lvl1pPr>
          </a:lstStyle>
          <a:p>
            <a:fld id="{F28B625A-8DD6-4395-8857-CA7CBC22724A}" type="slidenum">
              <a:rPr lang="en-US" altLang="en-US"/>
              <a:pPr/>
              <a:t>‹#›</a:t>
            </a:fld>
            <a:endParaRPr lang="en-US" altLang="en-US"/>
          </a:p>
        </p:txBody>
      </p:sp>
    </p:spTree>
    <p:extLst>
      <p:ext uri="{BB962C8B-B14F-4D97-AF65-F5344CB8AC3E}">
        <p14:creationId xmlns:p14="http://schemas.microsoft.com/office/powerpoint/2010/main" val="3275950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902EB-83AA-45AA-2A45-862BA704117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DA487C6-F9C2-8038-2155-FD2C40ADEB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33C96A-488C-7A16-5254-C337C9B72366}"/>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7C00FD6-ED85-7CF1-338F-7AD517A1554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BA2DAE-1F11-079B-DC35-A997C55A3AD9}"/>
              </a:ext>
            </a:extLst>
          </p:cNvPr>
          <p:cNvSpPr>
            <a:spLocks noGrp="1"/>
          </p:cNvSpPr>
          <p:nvPr>
            <p:ph type="sldNum" sz="quarter" idx="12"/>
          </p:nvPr>
        </p:nvSpPr>
        <p:spPr/>
        <p:txBody>
          <a:bodyPr/>
          <a:lstStyle>
            <a:lvl1pPr>
              <a:defRPr/>
            </a:lvl1pPr>
          </a:lstStyle>
          <a:p>
            <a:fld id="{6F79755C-0078-4B46-BC21-0A329154CE8E}" type="slidenum">
              <a:rPr lang="en-US" altLang="en-US"/>
              <a:pPr/>
              <a:t>‹#›</a:t>
            </a:fld>
            <a:endParaRPr lang="en-US" altLang="en-US"/>
          </a:p>
        </p:txBody>
      </p:sp>
    </p:spTree>
    <p:extLst>
      <p:ext uri="{BB962C8B-B14F-4D97-AF65-F5344CB8AC3E}">
        <p14:creationId xmlns:p14="http://schemas.microsoft.com/office/powerpoint/2010/main" val="1597058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5EB3C5-0800-A99F-CD0F-6E18DB2D0883}"/>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C902B8D-F256-A5C8-4FD1-8DD4B47F1071}"/>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ABCBF97-BC49-DDEF-5462-43ECE4533F71}"/>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CFB3AAA-4825-6A76-1AAF-AEFB6B03674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5C24A38-7750-F175-4BEA-E61664AAE054}"/>
              </a:ext>
            </a:extLst>
          </p:cNvPr>
          <p:cNvSpPr>
            <a:spLocks noGrp="1"/>
          </p:cNvSpPr>
          <p:nvPr>
            <p:ph type="sldNum" sz="quarter" idx="12"/>
          </p:nvPr>
        </p:nvSpPr>
        <p:spPr/>
        <p:txBody>
          <a:bodyPr/>
          <a:lstStyle>
            <a:lvl1pPr>
              <a:defRPr/>
            </a:lvl1pPr>
          </a:lstStyle>
          <a:p>
            <a:fld id="{546229F7-48AE-4D37-A38F-D97F6E960465}" type="slidenum">
              <a:rPr lang="en-US" altLang="en-US"/>
              <a:pPr/>
              <a:t>‹#›</a:t>
            </a:fld>
            <a:endParaRPr lang="en-US" altLang="en-US"/>
          </a:p>
        </p:txBody>
      </p:sp>
    </p:spTree>
    <p:extLst>
      <p:ext uri="{BB962C8B-B14F-4D97-AF65-F5344CB8AC3E}">
        <p14:creationId xmlns:p14="http://schemas.microsoft.com/office/powerpoint/2010/main" val="46437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11A14C1-7B1E-EDE2-000B-E4B90892078C}"/>
              </a:ext>
            </a:extLst>
          </p:cNvPr>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Date Placeholder 2">
            <a:extLst>
              <a:ext uri="{FF2B5EF4-FFF2-40B4-BE49-F238E27FC236}">
                <a16:creationId xmlns:a16="http://schemas.microsoft.com/office/drawing/2014/main" id="{74A41D33-0197-F879-D7FE-98128F9D8DAD}"/>
              </a:ext>
            </a:extLst>
          </p:cNvPr>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8C24730D-7239-9DE0-26CF-14F7695C1882}"/>
              </a:ext>
            </a:extLst>
          </p:cNvPr>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1FC629AC-2E91-B4EA-C0E6-17146BD93572}"/>
              </a:ext>
            </a:extLst>
          </p:cNvPr>
          <p:cNvSpPr>
            <a:spLocks noGrp="1"/>
          </p:cNvSpPr>
          <p:nvPr>
            <p:ph type="sldNum" sz="quarter" idx="12"/>
          </p:nvPr>
        </p:nvSpPr>
        <p:spPr>
          <a:xfrm>
            <a:off x="6553200" y="6245225"/>
            <a:ext cx="2133600" cy="476250"/>
          </a:xfrm>
        </p:spPr>
        <p:txBody>
          <a:bodyPr/>
          <a:lstStyle>
            <a:lvl1pPr>
              <a:defRPr/>
            </a:lvl1pPr>
          </a:lstStyle>
          <a:p>
            <a:fld id="{575157CC-9CAE-43CF-942E-730F15B0EE5B}" type="slidenum">
              <a:rPr lang="en-US" altLang="en-US"/>
              <a:pPr/>
              <a:t>‹#›</a:t>
            </a:fld>
            <a:endParaRPr lang="en-US" altLang="en-US"/>
          </a:p>
        </p:txBody>
      </p:sp>
    </p:spTree>
    <p:extLst>
      <p:ext uri="{BB962C8B-B14F-4D97-AF65-F5344CB8AC3E}">
        <p14:creationId xmlns:p14="http://schemas.microsoft.com/office/powerpoint/2010/main" val="117595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437B1-64AD-7937-0945-7EBEA2DF62C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42A1D89-64B0-8C72-BD47-F17C8B2C04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20F789B-49D8-61AB-B7EB-05AEE378362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A552303-E99C-6E5F-25A3-4FD5317B39DB}"/>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8AB2541-86E7-5724-C9E6-2DDB604069F4}"/>
              </a:ext>
            </a:extLst>
          </p:cNvPr>
          <p:cNvSpPr>
            <a:spLocks noGrp="1"/>
          </p:cNvSpPr>
          <p:nvPr>
            <p:ph type="sldNum" sz="quarter" idx="12"/>
          </p:nvPr>
        </p:nvSpPr>
        <p:spPr/>
        <p:txBody>
          <a:bodyPr/>
          <a:lstStyle>
            <a:lvl1pPr>
              <a:defRPr/>
            </a:lvl1pPr>
          </a:lstStyle>
          <a:p>
            <a:fld id="{57F85A55-9C21-41F8-9CA9-3E895E9FA157}" type="slidenum">
              <a:rPr lang="en-US" altLang="en-US"/>
              <a:pPr/>
              <a:t>‹#›</a:t>
            </a:fld>
            <a:endParaRPr lang="en-US" altLang="en-US"/>
          </a:p>
        </p:txBody>
      </p:sp>
    </p:spTree>
    <p:extLst>
      <p:ext uri="{BB962C8B-B14F-4D97-AF65-F5344CB8AC3E}">
        <p14:creationId xmlns:p14="http://schemas.microsoft.com/office/powerpoint/2010/main" val="1056746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16A1C-A42F-FED5-2498-CB57D1377465}"/>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A2793B2-DE25-1777-782D-2AFC442D06C1}"/>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29E6FCFF-E2EE-2C89-98C9-6C31CF87010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4860F73-0469-53C2-A58D-9D890D237FB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883EB4D-7462-857C-16C6-7B3C955FFFAE}"/>
              </a:ext>
            </a:extLst>
          </p:cNvPr>
          <p:cNvSpPr>
            <a:spLocks noGrp="1"/>
          </p:cNvSpPr>
          <p:nvPr>
            <p:ph type="sldNum" sz="quarter" idx="12"/>
          </p:nvPr>
        </p:nvSpPr>
        <p:spPr/>
        <p:txBody>
          <a:bodyPr/>
          <a:lstStyle>
            <a:lvl1pPr>
              <a:defRPr/>
            </a:lvl1pPr>
          </a:lstStyle>
          <a:p>
            <a:fld id="{D056D98B-D29F-47BF-A122-1B8A59443F07}" type="slidenum">
              <a:rPr lang="en-US" altLang="en-US"/>
              <a:pPr/>
              <a:t>‹#›</a:t>
            </a:fld>
            <a:endParaRPr lang="en-US" altLang="en-US"/>
          </a:p>
        </p:txBody>
      </p:sp>
    </p:spTree>
    <p:extLst>
      <p:ext uri="{BB962C8B-B14F-4D97-AF65-F5344CB8AC3E}">
        <p14:creationId xmlns:p14="http://schemas.microsoft.com/office/powerpoint/2010/main" val="1829014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77E69-62DC-A2F0-DA73-CA47A6EBB63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1AEDE20-1786-453B-40B8-3F826A57F814}"/>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6F737B8-064E-A817-8617-CE885424D790}"/>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99C6475-9AFB-9EA7-1527-4AE96D7D5117}"/>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B7B92485-C251-FC43-FE25-2172A17D469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CEB4E19-AF34-10EC-50A3-C603ED185E28}"/>
              </a:ext>
            </a:extLst>
          </p:cNvPr>
          <p:cNvSpPr>
            <a:spLocks noGrp="1"/>
          </p:cNvSpPr>
          <p:nvPr>
            <p:ph type="sldNum" sz="quarter" idx="12"/>
          </p:nvPr>
        </p:nvSpPr>
        <p:spPr/>
        <p:txBody>
          <a:bodyPr/>
          <a:lstStyle>
            <a:lvl1pPr>
              <a:defRPr/>
            </a:lvl1pPr>
          </a:lstStyle>
          <a:p>
            <a:fld id="{A398C465-4404-4400-A5AD-44BA6CF1A182}" type="slidenum">
              <a:rPr lang="en-US" altLang="en-US"/>
              <a:pPr/>
              <a:t>‹#›</a:t>
            </a:fld>
            <a:endParaRPr lang="en-US" altLang="en-US"/>
          </a:p>
        </p:txBody>
      </p:sp>
    </p:spTree>
    <p:extLst>
      <p:ext uri="{BB962C8B-B14F-4D97-AF65-F5344CB8AC3E}">
        <p14:creationId xmlns:p14="http://schemas.microsoft.com/office/powerpoint/2010/main" val="2696716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32BA7-52B7-983F-1E2B-CA3341B45E9C}"/>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2382615-4DC4-1C69-60B3-5592970EDA4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D6A7B2A-68A6-56DB-08EB-15B98D418AAD}"/>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FEB7053-84A3-3C8A-F130-0ED75A4111A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63E037-714E-E4BF-A179-FC49CBE7C866}"/>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DA06AAC-7211-4149-FC48-329A639025E2}"/>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8F756F87-B8A3-2039-1942-44611EB2E741}"/>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B910184D-B035-10BF-B35C-20655EEE059E}"/>
              </a:ext>
            </a:extLst>
          </p:cNvPr>
          <p:cNvSpPr>
            <a:spLocks noGrp="1"/>
          </p:cNvSpPr>
          <p:nvPr>
            <p:ph type="sldNum" sz="quarter" idx="12"/>
          </p:nvPr>
        </p:nvSpPr>
        <p:spPr/>
        <p:txBody>
          <a:bodyPr/>
          <a:lstStyle>
            <a:lvl1pPr>
              <a:defRPr/>
            </a:lvl1pPr>
          </a:lstStyle>
          <a:p>
            <a:fld id="{6A56EB26-0084-420E-9232-EAB5957DA07D}" type="slidenum">
              <a:rPr lang="en-US" altLang="en-US"/>
              <a:pPr/>
              <a:t>‹#›</a:t>
            </a:fld>
            <a:endParaRPr lang="en-US" altLang="en-US"/>
          </a:p>
        </p:txBody>
      </p:sp>
    </p:spTree>
    <p:extLst>
      <p:ext uri="{BB962C8B-B14F-4D97-AF65-F5344CB8AC3E}">
        <p14:creationId xmlns:p14="http://schemas.microsoft.com/office/powerpoint/2010/main" val="1154286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525F9-D7D3-0966-5EED-32A0BA1B68B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6B383E8-ACC0-19CC-17B0-6F77D05CB013}"/>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41DBA70E-8761-319B-60BE-6E71C611D785}"/>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5F1F116D-81B5-884F-E135-65357A4715F9}"/>
              </a:ext>
            </a:extLst>
          </p:cNvPr>
          <p:cNvSpPr>
            <a:spLocks noGrp="1"/>
          </p:cNvSpPr>
          <p:nvPr>
            <p:ph type="sldNum" sz="quarter" idx="12"/>
          </p:nvPr>
        </p:nvSpPr>
        <p:spPr/>
        <p:txBody>
          <a:bodyPr/>
          <a:lstStyle>
            <a:lvl1pPr>
              <a:defRPr/>
            </a:lvl1pPr>
          </a:lstStyle>
          <a:p>
            <a:fld id="{4B411799-2C0E-49CA-A4D2-A1C076C17296}" type="slidenum">
              <a:rPr lang="en-US" altLang="en-US"/>
              <a:pPr/>
              <a:t>‹#›</a:t>
            </a:fld>
            <a:endParaRPr lang="en-US" altLang="en-US"/>
          </a:p>
        </p:txBody>
      </p:sp>
    </p:spTree>
    <p:extLst>
      <p:ext uri="{BB962C8B-B14F-4D97-AF65-F5344CB8AC3E}">
        <p14:creationId xmlns:p14="http://schemas.microsoft.com/office/powerpoint/2010/main" val="3385418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80148A-6C13-A4CE-4328-8EAB197C48B5}"/>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E48CEF1D-DC5A-4128-97B9-3CBF9854AC05}"/>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05D43FB7-EDA4-E379-EFAA-B86AAF3AD03C}"/>
              </a:ext>
            </a:extLst>
          </p:cNvPr>
          <p:cNvSpPr>
            <a:spLocks noGrp="1"/>
          </p:cNvSpPr>
          <p:nvPr>
            <p:ph type="sldNum" sz="quarter" idx="12"/>
          </p:nvPr>
        </p:nvSpPr>
        <p:spPr/>
        <p:txBody>
          <a:bodyPr/>
          <a:lstStyle>
            <a:lvl1pPr>
              <a:defRPr/>
            </a:lvl1pPr>
          </a:lstStyle>
          <a:p>
            <a:fld id="{BA2742AF-C16B-475E-A8F8-04B5F219367E}" type="slidenum">
              <a:rPr lang="en-US" altLang="en-US"/>
              <a:pPr/>
              <a:t>‹#›</a:t>
            </a:fld>
            <a:endParaRPr lang="en-US" altLang="en-US"/>
          </a:p>
        </p:txBody>
      </p:sp>
    </p:spTree>
    <p:extLst>
      <p:ext uri="{BB962C8B-B14F-4D97-AF65-F5344CB8AC3E}">
        <p14:creationId xmlns:p14="http://schemas.microsoft.com/office/powerpoint/2010/main" val="2610831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548B1-6B5B-5FC7-C7E8-38213EE16C4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6CB3235-088B-84B4-A1EA-1E09C0BD397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EC9B860-28FC-E9F7-6930-9790CA246A7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0E1733-6CDC-D81C-0265-4A0B6CC6CB6D}"/>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DB5CB0E5-FEB1-8488-C243-B42D292F412C}"/>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D9A85FF6-5947-297D-B442-14B58AA2E8C6}"/>
              </a:ext>
            </a:extLst>
          </p:cNvPr>
          <p:cNvSpPr>
            <a:spLocks noGrp="1"/>
          </p:cNvSpPr>
          <p:nvPr>
            <p:ph type="sldNum" sz="quarter" idx="12"/>
          </p:nvPr>
        </p:nvSpPr>
        <p:spPr/>
        <p:txBody>
          <a:bodyPr/>
          <a:lstStyle>
            <a:lvl1pPr>
              <a:defRPr/>
            </a:lvl1pPr>
          </a:lstStyle>
          <a:p>
            <a:fld id="{1236E10F-C07C-4F27-899B-7A54459D3257}" type="slidenum">
              <a:rPr lang="en-US" altLang="en-US"/>
              <a:pPr/>
              <a:t>‹#›</a:t>
            </a:fld>
            <a:endParaRPr lang="en-US" altLang="en-US"/>
          </a:p>
        </p:txBody>
      </p:sp>
    </p:spTree>
    <p:extLst>
      <p:ext uri="{BB962C8B-B14F-4D97-AF65-F5344CB8AC3E}">
        <p14:creationId xmlns:p14="http://schemas.microsoft.com/office/powerpoint/2010/main" val="717947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697E9-A64F-5181-9708-EDBA38F57F8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E8BD501-E9AC-2AC1-C34B-ECCFDE4467F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3DA57BF-B365-5175-E49E-AADEDEBF26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376843-5310-E0F0-EF68-88673CD580E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183BB0D2-9AC8-D107-2270-9CB3188D6CD5}"/>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97496A5-1549-F8EE-AFD2-A090BA19854D}"/>
              </a:ext>
            </a:extLst>
          </p:cNvPr>
          <p:cNvSpPr>
            <a:spLocks noGrp="1"/>
          </p:cNvSpPr>
          <p:nvPr>
            <p:ph type="sldNum" sz="quarter" idx="12"/>
          </p:nvPr>
        </p:nvSpPr>
        <p:spPr/>
        <p:txBody>
          <a:bodyPr/>
          <a:lstStyle>
            <a:lvl1pPr>
              <a:defRPr/>
            </a:lvl1pPr>
          </a:lstStyle>
          <a:p>
            <a:fld id="{77855577-B8C4-4689-8AC4-F9A83AF5432B}" type="slidenum">
              <a:rPr lang="en-US" altLang="en-US"/>
              <a:pPr/>
              <a:t>‹#›</a:t>
            </a:fld>
            <a:endParaRPr lang="en-US" altLang="en-US"/>
          </a:p>
        </p:txBody>
      </p:sp>
    </p:spTree>
    <p:extLst>
      <p:ext uri="{BB962C8B-B14F-4D97-AF65-F5344CB8AC3E}">
        <p14:creationId xmlns:p14="http://schemas.microsoft.com/office/powerpoint/2010/main" val="2441072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9C8B66A-0E0B-E2E6-E3B2-9A66F27BA266}"/>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2D682F1E-C91B-4456-8923-834F83044F0C}"/>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2670D939-B109-F8F4-3647-653DEF0ECF3A}"/>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ltLang="en-US"/>
          </a:p>
        </p:txBody>
      </p:sp>
      <p:sp>
        <p:nvSpPr>
          <p:cNvPr id="1029" name="Rectangle 5">
            <a:extLst>
              <a:ext uri="{FF2B5EF4-FFF2-40B4-BE49-F238E27FC236}">
                <a16:creationId xmlns:a16="http://schemas.microsoft.com/office/drawing/2014/main" id="{C6987002-77AA-CB1B-ACBF-112B157365C1}"/>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ltLang="en-US"/>
          </a:p>
        </p:txBody>
      </p:sp>
      <p:sp>
        <p:nvSpPr>
          <p:cNvPr id="1030" name="Rectangle 6">
            <a:extLst>
              <a:ext uri="{FF2B5EF4-FFF2-40B4-BE49-F238E27FC236}">
                <a16:creationId xmlns:a16="http://schemas.microsoft.com/office/drawing/2014/main" id="{F1EB8C2A-A4E4-C1F8-C868-B09322723D73}"/>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DA5C8846-D77B-42BB-AAF3-DEA87AC27CA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17.emf"/></Relationships>
</file>

<file path=ppt/slides/_rels/slide15.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Primary_schoo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en.wikipedia.org/wiki/Integer"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Clinical_depression"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hyperlink" Target="http://en.wikipedia.org/wiki/Lower_Saxony" TargetMode="External"/><Relationship Id="rId4" Type="http://schemas.openxmlformats.org/officeDocument/2006/relationships/hyperlink" Target="http://en.wikipedia.org/wiki/Kingdom_of_Hannover"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25" name="Picture 13">
            <a:extLst>
              <a:ext uri="{FF2B5EF4-FFF2-40B4-BE49-F238E27FC236}">
                <a16:creationId xmlns:a16="http://schemas.microsoft.com/office/drawing/2014/main" id="{4F6AE011-7AE9-0262-2640-8AD0822E5A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3886200"/>
            <a:ext cx="1298575" cy="1676400"/>
          </a:xfrm>
          <a:prstGeom prst="rect">
            <a:avLst/>
          </a:prstGeom>
          <a:noFill/>
          <a:extLst>
            <a:ext uri="{909E8E84-426E-40DD-AFC4-6F175D3DCCD1}">
              <a14:hiddenFill xmlns:a14="http://schemas.microsoft.com/office/drawing/2010/main">
                <a:solidFill>
                  <a:srgbClr val="FFFFFF"/>
                </a:solidFill>
              </a14:hiddenFill>
            </a:ext>
          </a:extLst>
        </p:spPr>
      </p:pic>
      <p:pic>
        <p:nvPicPr>
          <p:cNvPr id="64518" name="Picture 6">
            <a:extLst>
              <a:ext uri="{FF2B5EF4-FFF2-40B4-BE49-F238E27FC236}">
                <a16:creationId xmlns:a16="http://schemas.microsoft.com/office/drawing/2014/main" id="{22660ABF-B183-7807-3E02-70156421958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2743200" cy="2743200"/>
          </a:xfrm>
          <a:prstGeom prst="rect">
            <a:avLst/>
          </a:prstGeom>
          <a:noFill/>
          <a:extLst>
            <a:ext uri="{909E8E84-426E-40DD-AFC4-6F175D3DCCD1}">
              <a14:hiddenFill xmlns:a14="http://schemas.microsoft.com/office/drawing/2010/main">
                <a:solidFill>
                  <a:srgbClr val="FFFFFF"/>
                </a:solidFill>
              </a14:hiddenFill>
            </a:ext>
          </a:extLst>
        </p:spPr>
      </p:pic>
      <p:sp>
        <p:nvSpPr>
          <p:cNvPr id="64516" name="WordArt 4">
            <a:extLst>
              <a:ext uri="{FF2B5EF4-FFF2-40B4-BE49-F238E27FC236}">
                <a16:creationId xmlns:a16="http://schemas.microsoft.com/office/drawing/2014/main" id="{589B2CD5-9C8F-163D-0518-31C488624B34}"/>
              </a:ext>
            </a:extLst>
          </p:cNvPr>
          <p:cNvSpPr>
            <a:spLocks noChangeArrowheads="1" noChangeShapeType="1" noTextEdit="1"/>
          </p:cNvSpPr>
          <p:nvPr/>
        </p:nvSpPr>
        <p:spPr bwMode="auto">
          <a:xfrm>
            <a:off x="2209800" y="76200"/>
            <a:ext cx="6705600" cy="38004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GB" sz="3600" b="1" kern="10">
                <a:ln w="9525">
                  <a:solidFill>
                    <a:srgbClr val="996633"/>
                  </a:solidFill>
                  <a:round/>
                  <a:headEnd/>
                  <a:tailEnd/>
                </a:ln>
                <a:blipFill dpi="0" rotWithShape="1">
                  <a:blip r:embed="rId5"/>
                  <a:srcRect/>
                  <a:tile tx="0" ty="0" sx="100000" sy="100000" flip="none" algn="tl"/>
                </a:blipFill>
              </a:rPr>
              <a:t>Math Blast</a:t>
            </a:r>
          </a:p>
          <a:p>
            <a:pPr algn="ctr"/>
            <a:r>
              <a:rPr lang="en-GB" sz="3600" b="1" kern="10">
                <a:ln w="9525">
                  <a:solidFill>
                    <a:srgbClr val="996633"/>
                  </a:solidFill>
                  <a:round/>
                  <a:headEnd/>
                  <a:tailEnd/>
                </a:ln>
                <a:blipFill dpi="0" rotWithShape="1">
                  <a:blip r:embed="rId5"/>
                  <a:srcRect/>
                  <a:tile tx="0" ty="0" sx="100000" sy="100000" flip="none" algn="tl"/>
                </a:blipFill>
              </a:rPr>
              <a:t>From the Past</a:t>
            </a:r>
          </a:p>
        </p:txBody>
      </p:sp>
      <p:pic>
        <p:nvPicPr>
          <p:cNvPr id="64521" name="Picture 9">
            <a:extLst>
              <a:ext uri="{FF2B5EF4-FFF2-40B4-BE49-F238E27FC236}">
                <a16:creationId xmlns:a16="http://schemas.microsoft.com/office/drawing/2014/main" id="{4F711C3E-51D5-0FF6-A464-4A7A3A03111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4495800"/>
            <a:ext cx="1535113" cy="2362200"/>
          </a:xfrm>
          <a:prstGeom prst="rect">
            <a:avLst/>
          </a:prstGeom>
          <a:noFill/>
          <a:extLst>
            <a:ext uri="{909E8E84-426E-40DD-AFC4-6F175D3DCCD1}">
              <a14:hiddenFill xmlns:a14="http://schemas.microsoft.com/office/drawing/2010/main">
                <a:solidFill>
                  <a:srgbClr val="FFFFFF"/>
                </a:solidFill>
              </a14:hiddenFill>
            </a:ext>
          </a:extLst>
        </p:spPr>
      </p:pic>
      <p:pic>
        <p:nvPicPr>
          <p:cNvPr id="64523" name="Picture 11">
            <a:extLst>
              <a:ext uri="{FF2B5EF4-FFF2-40B4-BE49-F238E27FC236}">
                <a16:creationId xmlns:a16="http://schemas.microsoft.com/office/drawing/2014/main" id="{3BB54FCE-1F10-74CD-5B45-61D32113F57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5581650"/>
            <a:ext cx="1981200" cy="12763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a:extLst>
              <a:ext uri="{FF2B5EF4-FFF2-40B4-BE49-F238E27FC236}">
                <a16:creationId xmlns:a16="http://schemas.microsoft.com/office/drawing/2014/main" id="{63581123-ADEC-B23A-72E2-71378BFE15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752600"/>
            <a:ext cx="3175000" cy="2967038"/>
          </a:xfrm>
          <a:prstGeom prst="rect">
            <a:avLst/>
          </a:prstGeom>
          <a:noFill/>
          <a:extLst>
            <a:ext uri="{909E8E84-426E-40DD-AFC4-6F175D3DCCD1}">
              <a14:hiddenFill xmlns:a14="http://schemas.microsoft.com/office/drawing/2010/main">
                <a:solidFill>
                  <a:srgbClr val="FFFFFF"/>
                </a:solidFill>
              </a14:hiddenFill>
            </a:ext>
          </a:extLst>
        </p:spPr>
      </p:pic>
      <p:sp>
        <p:nvSpPr>
          <p:cNvPr id="43011" name="Text Box 3">
            <a:extLst>
              <a:ext uri="{FF2B5EF4-FFF2-40B4-BE49-F238E27FC236}">
                <a16:creationId xmlns:a16="http://schemas.microsoft.com/office/drawing/2014/main" id="{B9F434F5-666C-D388-2FE3-3C967DEA6BE7}"/>
              </a:ext>
            </a:extLst>
          </p:cNvPr>
          <p:cNvSpPr txBox="1">
            <a:spLocks noChangeArrowheads="1"/>
          </p:cNvSpPr>
          <p:nvPr/>
        </p:nvSpPr>
        <p:spPr bwMode="auto">
          <a:xfrm>
            <a:off x="3962400" y="1447800"/>
            <a:ext cx="4648200" cy="4884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600" b="1">
                <a:latin typeface="Arial" panose="020B0604020202020204" pitchFamily="34" charset="0"/>
              </a:rPr>
              <a:t>His diary that covered 20 years of work only contained 19 pages.  Gauss was a perfectionist.  After his death it was discovered that many discoveries credited to others had first been worked on by Gauss years earlier.  Much of his work was never published because he felt it wasn’t finished yet.</a:t>
            </a:r>
            <a:r>
              <a:rPr lang="en-US" altLang="en-US" sz="2800" b="1">
                <a:latin typeface="Arial" panose="020B0604020202020204" pitchFamily="34" charset="0"/>
              </a:rPr>
              <a:t> </a:t>
            </a:r>
          </a:p>
        </p:txBody>
      </p:sp>
      <p:sp>
        <p:nvSpPr>
          <p:cNvPr id="43012" name="Text Box 4">
            <a:extLst>
              <a:ext uri="{FF2B5EF4-FFF2-40B4-BE49-F238E27FC236}">
                <a16:creationId xmlns:a16="http://schemas.microsoft.com/office/drawing/2014/main" id="{4A35E3C8-948D-97BE-94D0-7F2D8A269F7A}"/>
              </a:ext>
            </a:extLst>
          </p:cNvPr>
          <p:cNvSpPr txBox="1">
            <a:spLocks noChangeArrowheads="1"/>
          </p:cNvSpPr>
          <p:nvPr/>
        </p:nvSpPr>
        <p:spPr bwMode="auto">
          <a:xfrm>
            <a:off x="228600" y="533400"/>
            <a:ext cx="8915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a:latin typeface="Arial" panose="020B0604020202020204" pitchFamily="34" charset="0"/>
              </a:rPr>
              <a:t>His motto was "pauca sed matura" (few but ripe).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Rectangle 4">
            <a:extLst>
              <a:ext uri="{FF2B5EF4-FFF2-40B4-BE49-F238E27FC236}">
                <a16:creationId xmlns:a16="http://schemas.microsoft.com/office/drawing/2014/main" id="{F257071E-48C4-033C-766E-059A4C099342}"/>
              </a:ext>
            </a:extLst>
          </p:cNvPr>
          <p:cNvSpPr>
            <a:spLocks noChangeArrowheads="1"/>
          </p:cNvSpPr>
          <p:nvPr/>
        </p:nvSpPr>
        <p:spPr bwMode="auto">
          <a:xfrm>
            <a:off x="434975" y="1828800"/>
            <a:ext cx="8001000" cy="914400"/>
          </a:xfrm>
          <a:prstGeom prst="rect">
            <a:avLst/>
          </a:prstGeom>
          <a:solidFill>
            <a:srgbClr val="FF0000"/>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830" name="Text Box 6">
            <a:extLst>
              <a:ext uri="{FF2B5EF4-FFF2-40B4-BE49-F238E27FC236}">
                <a16:creationId xmlns:a16="http://schemas.microsoft.com/office/drawing/2014/main" id="{B545DB0B-29F3-7EF2-D3E1-69BADCE332A7}"/>
              </a:ext>
            </a:extLst>
          </p:cNvPr>
          <p:cNvSpPr txBox="1">
            <a:spLocks noChangeArrowheads="1"/>
          </p:cNvSpPr>
          <p:nvPr/>
        </p:nvSpPr>
        <p:spPr bwMode="auto">
          <a:xfrm>
            <a:off x="511175" y="1958975"/>
            <a:ext cx="82518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000">
                <a:latin typeface="Arial" panose="020B0604020202020204" pitchFamily="34" charset="0"/>
              </a:rPr>
              <a:t>Eureka (num) =          +       +           </a:t>
            </a:r>
          </a:p>
        </p:txBody>
      </p:sp>
      <p:sp>
        <p:nvSpPr>
          <p:cNvPr id="77831" name="AutoShape 7">
            <a:extLst>
              <a:ext uri="{FF2B5EF4-FFF2-40B4-BE49-F238E27FC236}">
                <a16:creationId xmlns:a16="http://schemas.microsoft.com/office/drawing/2014/main" id="{F64FBC25-949D-5908-4086-BD62E9A3306F}"/>
              </a:ext>
            </a:extLst>
          </p:cNvPr>
          <p:cNvSpPr>
            <a:spLocks noChangeArrowheads="1"/>
          </p:cNvSpPr>
          <p:nvPr/>
        </p:nvSpPr>
        <p:spPr bwMode="auto">
          <a:xfrm>
            <a:off x="4930775" y="2133600"/>
            <a:ext cx="304800" cy="304800"/>
          </a:xfrm>
          <a:prstGeom prst="triangle">
            <a:avLst>
              <a:gd name="adj" fmla="val 50000"/>
            </a:avLst>
          </a:prstGeom>
          <a:noFill/>
          <a:ln w="571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832" name="AutoShape 8">
            <a:extLst>
              <a:ext uri="{FF2B5EF4-FFF2-40B4-BE49-F238E27FC236}">
                <a16:creationId xmlns:a16="http://schemas.microsoft.com/office/drawing/2014/main" id="{1550C342-47AF-CCF0-44BD-9998887A94D8}"/>
              </a:ext>
            </a:extLst>
          </p:cNvPr>
          <p:cNvSpPr>
            <a:spLocks noChangeArrowheads="1"/>
          </p:cNvSpPr>
          <p:nvPr/>
        </p:nvSpPr>
        <p:spPr bwMode="auto">
          <a:xfrm>
            <a:off x="7521575" y="2133600"/>
            <a:ext cx="304800" cy="304800"/>
          </a:xfrm>
          <a:prstGeom prst="triangle">
            <a:avLst>
              <a:gd name="adj" fmla="val 50000"/>
            </a:avLst>
          </a:prstGeom>
          <a:noFill/>
          <a:ln w="571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833" name="AutoShape 9">
            <a:extLst>
              <a:ext uri="{FF2B5EF4-FFF2-40B4-BE49-F238E27FC236}">
                <a16:creationId xmlns:a16="http://schemas.microsoft.com/office/drawing/2014/main" id="{3D7F8DEC-F6AE-F437-EE50-E094ACDA7A82}"/>
              </a:ext>
            </a:extLst>
          </p:cNvPr>
          <p:cNvSpPr>
            <a:spLocks noChangeArrowheads="1"/>
          </p:cNvSpPr>
          <p:nvPr/>
        </p:nvSpPr>
        <p:spPr bwMode="auto">
          <a:xfrm>
            <a:off x="6149975" y="2133600"/>
            <a:ext cx="304800" cy="304800"/>
          </a:xfrm>
          <a:prstGeom prst="triangle">
            <a:avLst>
              <a:gd name="adj" fmla="val 50000"/>
            </a:avLst>
          </a:prstGeom>
          <a:noFill/>
          <a:ln w="571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501CEACF-A4DF-F86F-BD04-A9DA41EFD13E}"/>
              </a:ext>
            </a:extLst>
          </p:cNvPr>
          <p:cNvSpPr>
            <a:spLocks noChangeArrowheads="1"/>
          </p:cNvSpPr>
          <p:nvPr/>
        </p:nvSpPr>
        <p:spPr bwMode="auto">
          <a:xfrm>
            <a:off x="457200" y="4724400"/>
            <a:ext cx="4191000" cy="838200"/>
          </a:xfrm>
          <a:prstGeom prst="rect">
            <a:avLst/>
          </a:prstGeom>
          <a:solidFill>
            <a:srgbClr val="FF0000"/>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pic>
        <p:nvPicPr>
          <p:cNvPr id="44035" name="Picture 3">
            <a:extLst>
              <a:ext uri="{FF2B5EF4-FFF2-40B4-BE49-F238E27FC236}">
                <a16:creationId xmlns:a16="http://schemas.microsoft.com/office/drawing/2014/main" id="{5B721BAA-56C8-E0A5-E876-702EA469E4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447800"/>
            <a:ext cx="8077200" cy="1662113"/>
          </a:xfrm>
          <a:prstGeom prst="rect">
            <a:avLst/>
          </a:prstGeom>
          <a:noFill/>
          <a:extLst>
            <a:ext uri="{909E8E84-426E-40DD-AFC4-6F175D3DCCD1}">
              <a14:hiddenFill xmlns:a14="http://schemas.microsoft.com/office/drawing/2010/main">
                <a:solidFill>
                  <a:srgbClr val="FFFFFF"/>
                </a:solidFill>
              </a14:hiddenFill>
            </a:ext>
          </a:extLst>
        </p:spPr>
      </p:pic>
      <p:sp>
        <p:nvSpPr>
          <p:cNvPr id="44036" name="WordArt 4">
            <a:extLst>
              <a:ext uri="{FF2B5EF4-FFF2-40B4-BE49-F238E27FC236}">
                <a16:creationId xmlns:a16="http://schemas.microsoft.com/office/drawing/2014/main" id="{ADCFAB4E-8BAB-9C41-85B4-B4B641ACE8CC}"/>
              </a:ext>
            </a:extLst>
          </p:cNvPr>
          <p:cNvSpPr>
            <a:spLocks noChangeArrowheads="1" noChangeShapeType="1" noTextEdit="1"/>
          </p:cNvSpPr>
          <p:nvPr/>
        </p:nvSpPr>
        <p:spPr bwMode="auto">
          <a:xfrm>
            <a:off x="2362200" y="304800"/>
            <a:ext cx="4572000" cy="914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GB" sz="3600" kern="10">
                <a:gradFill rotWithShape="1">
                  <a:gsLst>
                    <a:gs pos="0">
                      <a:srgbClr val="FF0000"/>
                    </a:gs>
                    <a:gs pos="100000">
                      <a:srgbClr val="4D4D4D"/>
                    </a:gs>
                  </a:gsLst>
                  <a:lin ang="5400000" scaled="1"/>
                </a:gradFill>
                <a:effectLst>
                  <a:outerShdw dist="45791" dir="2021404" algn="ctr" rotWithShape="0">
                    <a:srgbClr val="B2B2B2">
                      <a:alpha val="80000"/>
                    </a:srgbClr>
                  </a:outerShdw>
                </a:effectLst>
                <a:latin typeface="Times New Roman" panose="02020603050405020304" pitchFamily="18" charset="0"/>
                <a:cs typeface="Times New Roman" panose="02020603050405020304" pitchFamily="18" charset="0"/>
              </a:rPr>
              <a:t>Triangular Numbers</a:t>
            </a:r>
          </a:p>
        </p:txBody>
      </p:sp>
      <p:grpSp>
        <p:nvGrpSpPr>
          <p:cNvPr id="44037" name="Group 5">
            <a:extLst>
              <a:ext uri="{FF2B5EF4-FFF2-40B4-BE49-F238E27FC236}">
                <a16:creationId xmlns:a16="http://schemas.microsoft.com/office/drawing/2014/main" id="{E94A6E13-F2B2-109A-90E3-DB455718BCA1}"/>
              </a:ext>
            </a:extLst>
          </p:cNvPr>
          <p:cNvGrpSpPr>
            <a:grpSpLocks/>
          </p:cNvGrpSpPr>
          <p:nvPr/>
        </p:nvGrpSpPr>
        <p:grpSpPr bwMode="auto">
          <a:xfrm>
            <a:off x="609600" y="4876800"/>
            <a:ext cx="4127500" cy="403225"/>
            <a:chOff x="950" y="2352"/>
            <a:chExt cx="2600" cy="254"/>
          </a:xfrm>
        </p:grpSpPr>
        <p:sp>
          <p:nvSpPr>
            <p:cNvPr id="44038" name="Text Box 6">
              <a:extLst>
                <a:ext uri="{FF2B5EF4-FFF2-40B4-BE49-F238E27FC236}">
                  <a16:creationId xmlns:a16="http://schemas.microsoft.com/office/drawing/2014/main" id="{46F2CDF4-B3C6-31D5-8D6B-57BA6049BCFC}"/>
                </a:ext>
              </a:extLst>
            </p:cNvPr>
            <p:cNvSpPr txBox="1">
              <a:spLocks noChangeArrowheads="1"/>
            </p:cNvSpPr>
            <p:nvPr/>
          </p:nvSpPr>
          <p:spPr bwMode="auto">
            <a:xfrm>
              <a:off x="950" y="2375"/>
              <a:ext cx="260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latin typeface="Arial" panose="020B0604020202020204" pitchFamily="34" charset="0"/>
                </a:rPr>
                <a:t>Eureka (num) =           +           +           </a:t>
              </a:r>
            </a:p>
          </p:txBody>
        </p:sp>
        <p:sp>
          <p:nvSpPr>
            <p:cNvPr id="44039" name="AutoShape 7">
              <a:extLst>
                <a:ext uri="{FF2B5EF4-FFF2-40B4-BE49-F238E27FC236}">
                  <a16:creationId xmlns:a16="http://schemas.microsoft.com/office/drawing/2014/main" id="{2C545FF6-908B-9795-0632-83086DDC3DC1}"/>
                </a:ext>
              </a:extLst>
            </p:cNvPr>
            <p:cNvSpPr>
              <a:spLocks noChangeArrowheads="1"/>
            </p:cNvSpPr>
            <p:nvPr/>
          </p:nvSpPr>
          <p:spPr bwMode="auto">
            <a:xfrm>
              <a:off x="2112" y="2352"/>
              <a:ext cx="192" cy="192"/>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4040" name="AutoShape 8">
              <a:extLst>
                <a:ext uri="{FF2B5EF4-FFF2-40B4-BE49-F238E27FC236}">
                  <a16:creationId xmlns:a16="http://schemas.microsoft.com/office/drawing/2014/main" id="{C1EC8480-B5DC-1F46-61A1-70F8815A2BA0}"/>
                </a:ext>
              </a:extLst>
            </p:cNvPr>
            <p:cNvSpPr>
              <a:spLocks noChangeArrowheads="1"/>
            </p:cNvSpPr>
            <p:nvPr/>
          </p:nvSpPr>
          <p:spPr bwMode="auto">
            <a:xfrm>
              <a:off x="3120" y="2352"/>
              <a:ext cx="192" cy="192"/>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4041" name="AutoShape 9">
              <a:extLst>
                <a:ext uri="{FF2B5EF4-FFF2-40B4-BE49-F238E27FC236}">
                  <a16:creationId xmlns:a16="http://schemas.microsoft.com/office/drawing/2014/main" id="{198BBD26-2256-B399-569A-FDF1EB3411C0}"/>
                </a:ext>
              </a:extLst>
            </p:cNvPr>
            <p:cNvSpPr>
              <a:spLocks noChangeArrowheads="1"/>
            </p:cNvSpPr>
            <p:nvPr/>
          </p:nvSpPr>
          <p:spPr bwMode="auto">
            <a:xfrm>
              <a:off x="2640" y="2352"/>
              <a:ext cx="192" cy="192"/>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44042" name="Text Box 10">
            <a:extLst>
              <a:ext uri="{FF2B5EF4-FFF2-40B4-BE49-F238E27FC236}">
                <a16:creationId xmlns:a16="http://schemas.microsoft.com/office/drawing/2014/main" id="{34CC2474-0002-80CC-AF0F-0F7EB4660455}"/>
              </a:ext>
            </a:extLst>
          </p:cNvPr>
          <p:cNvSpPr txBox="1">
            <a:spLocks noChangeArrowheads="1"/>
          </p:cNvSpPr>
          <p:nvPr/>
        </p:nvSpPr>
        <p:spPr bwMode="auto">
          <a:xfrm>
            <a:off x="457200" y="3505200"/>
            <a:ext cx="7740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latin typeface="Arial" panose="020B0604020202020204" pitchFamily="34" charset="0"/>
              </a:rPr>
              <a:t>1                3                          6                           10                        15</a:t>
            </a:r>
          </a:p>
        </p:txBody>
      </p:sp>
      <p:sp>
        <p:nvSpPr>
          <p:cNvPr id="44043" name="Text Box 11">
            <a:extLst>
              <a:ext uri="{FF2B5EF4-FFF2-40B4-BE49-F238E27FC236}">
                <a16:creationId xmlns:a16="http://schemas.microsoft.com/office/drawing/2014/main" id="{1A2E2273-71FD-EFC4-4E29-C161571BE697}"/>
              </a:ext>
            </a:extLst>
          </p:cNvPr>
          <p:cNvSpPr txBox="1">
            <a:spLocks noChangeArrowheads="1"/>
          </p:cNvSpPr>
          <p:nvPr/>
        </p:nvSpPr>
        <p:spPr bwMode="auto">
          <a:xfrm>
            <a:off x="5165725" y="4114800"/>
            <a:ext cx="3597275"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800">
                <a:latin typeface="Arial" panose="020B0604020202020204" pitchFamily="34" charset="0"/>
              </a:rPr>
              <a:t>This entry from Gauss’ diary meant that every number could be written as a sum of three or fewer triangular numbers.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5" name="Picture 7">
            <a:extLst>
              <a:ext uri="{FF2B5EF4-FFF2-40B4-BE49-F238E27FC236}">
                <a16:creationId xmlns:a16="http://schemas.microsoft.com/office/drawing/2014/main" id="{D64057BC-85B1-1E49-B500-8F15C4361E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371600"/>
            <a:ext cx="3984625" cy="5181600"/>
          </a:xfrm>
          <a:prstGeom prst="rect">
            <a:avLst/>
          </a:prstGeom>
          <a:noFill/>
          <a:extLst>
            <a:ext uri="{909E8E84-426E-40DD-AFC4-6F175D3DCCD1}">
              <a14:hiddenFill xmlns:a14="http://schemas.microsoft.com/office/drawing/2010/main">
                <a:solidFill>
                  <a:srgbClr val="FFFFFF"/>
                </a:solidFill>
              </a14:hiddenFill>
            </a:ext>
          </a:extLst>
        </p:spPr>
      </p:pic>
      <p:pic>
        <p:nvPicPr>
          <p:cNvPr id="78859" name="Picture 11">
            <a:extLst>
              <a:ext uri="{FF2B5EF4-FFF2-40B4-BE49-F238E27FC236}">
                <a16:creationId xmlns:a16="http://schemas.microsoft.com/office/drawing/2014/main" id="{DF15BC24-0FF0-8D43-3CB9-73A7B80DC99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19496" t="28302" r="30188" b="30708"/>
          <a:stretch>
            <a:fillRect/>
          </a:stretch>
        </p:blipFill>
        <p:spPr bwMode="auto">
          <a:xfrm>
            <a:off x="4419600" y="1676400"/>
            <a:ext cx="4419600" cy="4800600"/>
          </a:xfrm>
          <a:prstGeom prst="rect">
            <a:avLst/>
          </a:prstGeom>
          <a:noFill/>
          <a:extLst>
            <a:ext uri="{909E8E84-426E-40DD-AFC4-6F175D3DCCD1}">
              <a14:hiddenFill xmlns:a14="http://schemas.microsoft.com/office/drawing/2010/main">
                <a:solidFill>
                  <a:srgbClr val="FFFFFF"/>
                </a:solidFill>
              </a14:hiddenFill>
            </a:ext>
          </a:extLst>
        </p:spPr>
      </p:pic>
      <p:sp>
        <p:nvSpPr>
          <p:cNvPr id="78860" name="WordArt 12">
            <a:extLst>
              <a:ext uri="{FF2B5EF4-FFF2-40B4-BE49-F238E27FC236}">
                <a16:creationId xmlns:a16="http://schemas.microsoft.com/office/drawing/2014/main" id="{C6852C90-E2EF-FBB9-AD4D-8ACD60E6C85D}"/>
              </a:ext>
            </a:extLst>
          </p:cNvPr>
          <p:cNvSpPr>
            <a:spLocks noChangeArrowheads="1" noChangeShapeType="1" noTextEdit="1"/>
          </p:cNvSpPr>
          <p:nvPr/>
        </p:nvSpPr>
        <p:spPr bwMode="auto">
          <a:xfrm>
            <a:off x="2362200" y="304800"/>
            <a:ext cx="4572000" cy="914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GB" sz="3600" kern="10">
                <a:gradFill rotWithShape="1">
                  <a:gsLst>
                    <a:gs pos="0">
                      <a:srgbClr val="FF0000"/>
                    </a:gs>
                    <a:gs pos="100000">
                      <a:srgbClr val="4D4D4D"/>
                    </a:gs>
                  </a:gsLst>
                  <a:lin ang="5400000" scaled="1"/>
                </a:gradFill>
                <a:effectLst>
                  <a:outerShdw dist="45791" dir="2021404" algn="ctr" rotWithShape="0">
                    <a:srgbClr val="B2B2B2">
                      <a:alpha val="80000"/>
                    </a:srgbClr>
                  </a:outerShdw>
                </a:effectLst>
                <a:latin typeface="Times New Roman" panose="02020603050405020304" pitchFamily="18" charset="0"/>
                <a:cs typeface="Times New Roman" panose="02020603050405020304" pitchFamily="18" charset="0"/>
              </a:rPr>
              <a:t>Triangular Numbers</a:t>
            </a:r>
          </a:p>
        </p:txBody>
      </p:sp>
      <p:sp>
        <p:nvSpPr>
          <p:cNvPr id="78862" name="Freeform 14">
            <a:extLst>
              <a:ext uri="{FF2B5EF4-FFF2-40B4-BE49-F238E27FC236}">
                <a16:creationId xmlns:a16="http://schemas.microsoft.com/office/drawing/2014/main" id="{9524FF19-F288-639C-2EB3-6B0D58F3AA44}"/>
              </a:ext>
            </a:extLst>
          </p:cNvPr>
          <p:cNvSpPr>
            <a:spLocks/>
          </p:cNvSpPr>
          <p:nvPr/>
        </p:nvSpPr>
        <p:spPr bwMode="auto">
          <a:xfrm>
            <a:off x="762000" y="2438400"/>
            <a:ext cx="457200" cy="381000"/>
          </a:xfrm>
          <a:custGeom>
            <a:avLst/>
            <a:gdLst>
              <a:gd name="T0" fmla="*/ 0 w 288"/>
              <a:gd name="T1" fmla="*/ 0 h 240"/>
              <a:gd name="T2" fmla="*/ 0 w 288"/>
              <a:gd name="T3" fmla="*/ 240 h 240"/>
              <a:gd name="T4" fmla="*/ 288 w 288"/>
              <a:gd name="T5" fmla="*/ 240 h 240"/>
              <a:gd name="T6" fmla="*/ 0 w 288"/>
              <a:gd name="T7" fmla="*/ 0 h 240"/>
            </a:gdLst>
            <a:ahLst/>
            <a:cxnLst>
              <a:cxn ang="0">
                <a:pos x="T0" y="T1"/>
              </a:cxn>
              <a:cxn ang="0">
                <a:pos x="T2" y="T3"/>
              </a:cxn>
              <a:cxn ang="0">
                <a:pos x="T4" y="T5"/>
              </a:cxn>
              <a:cxn ang="0">
                <a:pos x="T6" y="T7"/>
              </a:cxn>
            </a:cxnLst>
            <a:rect l="0" t="0" r="r" b="b"/>
            <a:pathLst>
              <a:path w="288" h="240">
                <a:moveTo>
                  <a:pt x="0" y="0"/>
                </a:moveTo>
                <a:lnTo>
                  <a:pt x="0" y="240"/>
                </a:lnTo>
                <a:lnTo>
                  <a:pt x="288" y="240"/>
                </a:lnTo>
                <a:lnTo>
                  <a:pt x="0" y="0"/>
                </a:lnTo>
                <a:close/>
              </a:path>
            </a:pathLst>
          </a:custGeom>
          <a:noFill/>
          <a:ln w="28575" cmpd="sng">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8863" name="Freeform 15">
            <a:extLst>
              <a:ext uri="{FF2B5EF4-FFF2-40B4-BE49-F238E27FC236}">
                <a16:creationId xmlns:a16="http://schemas.microsoft.com/office/drawing/2014/main" id="{DBFBA9C9-2734-A179-B714-0E8485ABE57B}"/>
              </a:ext>
            </a:extLst>
          </p:cNvPr>
          <p:cNvSpPr>
            <a:spLocks/>
          </p:cNvSpPr>
          <p:nvPr/>
        </p:nvSpPr>
        <p:spPr bwMode="auto">
          <a:xfrm>
            <a:off x="762000" y="3581400"/>
            <a:ext cx="838200" cy="762000"/>
          </a:xfrm>
          <a:custGeom>
            <a:avLst/>
            <a:gdLst>
              <a:gd name="T0" fmla="*/ 0 w 528"/>
              <a:gd name="T1" fmla="*/ 0 h 480"/>
              <a:gd name="T2" fmla="*/ 0 w 528"/>
              <a:gd name="T3" fmla="*/ 480 h 480"/>
              <a:gd name="T4" fmla="*/ 528 w 528"/>
              <a:gd name="T5" fmla="*/ 480 h 480"/>
              <a:gd name="T6" fmla="*/ 0 w 528"/>
              <a:gd name="T7" fmla="*/ 0 h 480"/>
            </a:gdLst>
            <a:ahLst/>
            <a:cxnLst>
              <a:cxn ang="0">
                <a:pos x="T0" y="T1"/>
              </a:cxn>
              <a:cxn ang="0">
                <a:pos x="T2" y="T3"/>
              </a:cxn>
              <a:cxn ang="0">
                <a:pos x="T4" y="T5"/>
              </a:cxn>
              <a:cxn ang="0">
                <a:pos x="T6" y="T7"/>
              </a:cxn>
            </a:cxnLst>
            <a:rect l="0" t="0" r="r" b="b"/>
            <a:pathLst>
              <a:path w="528" h="480">
                <a:moveTo>
                  <a:pt x="0" y="0"/>
                </a:moveTo>
                <a:lnTo>
                  <a:pt x="0" y="480"/>
                </a:lnTo>
                <a:lnTo>
                  <a:pt x="528" y="480"/>
                </a:lnTo>
                <a:lnTo>
                  <a:pt x="0" y="0"/>
                </a:lnTo>
                <a:close/>
              </a:path>
            </a:pathLst>
          </a:custGeom>
          <a:noFill/>
          <a:ln w="38100" cmpd="sng">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8864" name="Freeform 16">
            <a:extLst>
              <a:ext uri="{FF2B5EF4-FFF2-40B4-BE49-F238E27FC236}">
                <a16:creationId xmlns:a16="http://schemas.microsoft.com/office/drawing/2014/main" id="{1B0F65CD-19C3-FDD0-F100-9CB36B169F0D}"/>
              </a:ext>
            </a:extLst>
          </p:cNvPr>
          <p:cNvSpPr>
            <a:spLocks/>
          </p:cNvSpPr>
          <p:nvPr/>
        </p:nvSpPr>
        <p:spPr bwMode="auto">
          <a:xfrm>
            <a:off x="762000" y="5105400"/>
            <a:ext cx="1219200" cy="1143000"/>
          </a:xfrm>
          <a:custGeom>
            <a:avLst/>
            <a:gdLst>
              <a:gd name="T0" fmla="*/ 0 w 768"/>
              <a:gd name="T1" fmla="*/ 0 h 720"/>
              <a:gd name="T2" fmla="*/ 0 w 768"/>
              <a:gd name="T3" fmla="*/ 720 h 720"/>
              <a:gd name="T4" fmla="*/ 768 w 768"/>
              <a:gd name="T5" fmla="*/ 720 h 720"/>
              <a:gd name="T6" fmla="*/ 0 w 768"/>
              <a:gd name="T7" fmla="*/ 0 h 720"/>
            </a:gdLst>
            <a:ahLst/>
            <a:cxnLst>
              <a:cxn ang="0">
                <a:pos x="T0" y="T1"/>
              </a:cxn>
              <a:cxn ang="0">
                <a:pos x="T2" y="T3"/>
              </a:cxn>
              <a:cxn ang="0">
                <a:pos x="T4" y="T5"/>
              </a:cxn>
              <a:cxn ang="0">
                <a:pos x="T6" y="T7"/>
              </a:cxn>
            </a:cxnLst>
            <a:rect l="0" t="0" r="r" b="b"/>
            <a:pathLst>
              <a:path w="768" h="720">
                <a:moveTo>
                  <a:pt x="0" y="0"/>
                </a:moveTo>
                <a:lnTo>
                  <a:pt x="0" y="720"/>
                </a:lnTo>
                <a:lnTo>
                  <a:pt x="768" y="720"/>
                </a:lnTo>
                <a:lnTo>
                  <a:pt x="0" y="0"/>
                </a:lnTo>
                <a:close/>
              </a:path>
            </a:pathLst>
          </a:custGeom>
          <a:noFill/>
          <a:ln w="38100" cmpd="sng">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8866" name="Freeform 18">
            <a:extLst>
              <a:ext uri="{FF2B5EF4-FFF2-40B4-BE49-F238E27FC236}">
                <a16:creationId xmlns:a16="http://schemas.microsoft.com/office/drawing/2014/main" id="{9FA60791-F8AD-DB57-3B0F-F84B38BB834F}"/>
              </a:ext>
            </a:extLst>
          </p:cNvPr>
          <p:cNvSpPr>
            <a:spLocks/>
          </p:cNvSpPr>
          <p:nvPr/>
        </p:nvSpPr>
        <p:spPr bwMode="auto">
          <a:xfrm>
            <a:off x="5410200" y="2362200"/>
            <a:ext cx="457200" cy="381000"/>
          </a:xfrm>
          <a:custGeom>
            <a:avLst/>
            <a:gdLst>
              <a:gd name="T0" fmla="*/ 144 w 288"/>
              <a:gd name="T1" fmla="*/ 0 h 240"/>
              <a:gd name="T2" fmla="*/ 0 w 288"/>
              <a:gd name="T3" fmla="*/ 240 h 240"/>
              <a:gd name="T4" fmla="*/ 288 w 288"/>
              <a:gd name="T5" fmla="*/ 240 h 240"/>
              <a:gd name="T6" fmla="*/ 144 w 288"/>
              <a:gd name="T7" fmla="*/ 0 h 240"/>
            </a:gdLst>
            <a:ahLst/>
            <a:cxnLst>
              <a:cxn ang="0">
                <a:pos x="T0" y="T1"/>
              </a:cxn>
              <a:cxn ang="0">
                <a:pos x="T2" y="T3"/>
              </a:cxn>
              <a:cxn ang="0">
                <a:pos x="T4" y="T5"/>
              </a:cxn>
              <a:cxn ang="0">
                <a:pos x="T6" y="T7"/>
              </a:cxn>
            </a:cxnLst>
            <a:rect l="0" t="0" r="r" b="b"/>
            <a:pathLst>
              <a:path w="288" h="240">
                <a:moveTo>
                  <a:pt x="144" y="0"/>
                </a:moveTo>
                <a:lnTo>
                  <a:pt x="0" y="240"/>
                </a:lnTo>
                <a:lnTo>
                  <a:pt x="288" y="240"/>
                </a:lnTo>
                <a:lnTo>
                  <a:pt x="144" y="0"/>
                </a:lnTo>
                <a:close/>
              </a:path>
            </a:pathLst>
          </a:custGeom>
          <a:noFill/>
          <a:ln w="38100" cmpd="sng">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8867" name="Freeform 19">
            <a:extLst>
              <a:ext uri="{FF2B5EF4-FFF2-40B4-BE49-F238E27FC236}">
                <a16:creationId xmlns:a16="http://schemas.microsoft.com/office/drawing/2014/main" id="{3E661627-881D-27A0-CB8B-C6591D5187C4}"/>
              </a:ext>
            </a:extLst>
          </p:cNvPr>
          <p:cNvSpPr>
            <a:spLocks/>
          </p:cNvSpPr>
          <p:nvPr/>
        </p:nvSpPr>
        <p:spPr bwMode="auto">
          <a:xfrm>
            <a:off x="5181600" y="3048000"/>
            <a:ext cx="838200" cy="685800"/>
          </a:xfrm>
          <a:custGeom>
            <a:avLst/>
            <a:gdLst>
              <a:gd name="T0" fmla="*/ 288 w 528"/>
              <a:gd name="T1" fmla="*/ 0 h 432"/>
              <a:gd name="T2" fmla="*/ 0 w 528"/>
              <a:gd name="T3" fmla="*/ 432 h 432"/>
              <a:gd name="T4" fmla="*/ 528 w 528"/>
              <a:gd name="T5" fmla="*/ 432 h 432"/>
              <a:gd name="T6" fmla="*/ 288 w 528"/>
              <a:gd name="T7" fmla="*/ 0 h 432"/>
            </a:gdLst>
            <a:ahLst/>
            <a:cxnLst>
              <a:cxn ang="0">
                <a:pos x="T0" y="T1"/>
              </a:cxn>
              <a:cxn ang="0">
                <a:pos x="T2" y="T3"/>
              </a:cxn>
              <a:cxn ang="0">
                <a:pos x="T4" y="T5"/>
              </a:cxn>
              <a:cxn ang="0">
                <a:pos x="T6" y="T7"/>
              </a:cxn>
            </a:cxnLst>
            <a:rect l="0" t="0" r="r" b="b"/>
            <a:pathLst>
              <a:path w="528" h="432">
                <a:moveTo>
                  <a:pt x="288" y="0"/>
                </a:moveTo>
                <a:lnTo>
                  <a:pt x="0" y="432"/>
                </a:lnTo>
                <a:lnTo>
                  <a:pt x="528" y="432"/>
                </a:lnTo>
                <a:lnTo>
                  <a:pt x="288" y="0"/>
                </a:lnTo>
                <a:close/>
              </a:path>
            </a:pathLst>
          </a:custGeom>
          <a:noFill/>
          <a:ln w="38100" cmpd="sng">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8868" name="Freeform 20">
            <a:extLst>
              <a:ext uri="{FF2B5EF4-FFF2-40B4-BE49-F238E27FC236}">
                <a16:creationId xmlns:a16="http://schemas.microsoft.com/office/drawing/2014/main" id="{BA7EA2D1-0AB6-655B-BEDD-BB1E15F50CE7}"/>
              </a:ext>
            </a:extLst>
          </p:cNvPr>
          <p:cNvSpPr>
            <a:spLocks/>
          </p:cNvSpPr>
          <p:nvPr/>
        </p:nvSpPr>
        <p:spPr bwMode="auto">
          <a:xfrm>
            <a:off x="4953000" y="4419600"/>
            <a:ext cx="1295400" cy="990600"/>
          </a:xfrm>
          <a:custGeom>
            <a:avLst/>
            <a:gdLst>
              <a:gd name="T0" fmla="*/ 432 w 816"/>
              <a:gd name="T1" fmla="*/ 0 h 624"/>
              <a:gd name="T2" fmla="*/ 0 w 816"/>
              <a:gd name="T3" fmla="*/ 624 h 624"/>
              <a:gd name="T4" fmla="*/ 816 w 816"/>
              <a:gd name="T5" fmla="*/ 624 h 624"/>
              <a:gd name="T6" fmla="*/ 432 w 816"/>
              <a:gd name="T7" fmla="*/ 0 h 624"/>
            </a:gdLst>
            <a:ahLst/>
            <a:cxnLst>
              <a:cxn ang="0">
                <a:pos x="T0" y="T1"/>
              </a:cxn>
              <a:cxn ang="0">
                <a:pos x="T2" y="T3"/>
              </a:cxn>
              <a:cxn ang="0">
                <a:pos x="T4" y="T5"/>
              </a:cxn>
              <a:cxn ang="0">
                <a:pos x="T6" y="T7"/>
              </a:cxn>
            </a:cxnLst>
            <a:rect l="0" t="0" r="r" b="b"/>
            <a:pathLst>
              <a:path w="816" h="624">
                <a:moveTo>
                  <a:pt x="432" y="0"/>
                </a:moveTo>
                <a:lnTo>
                  <a:pt x="0" y="624"/>
                </a:lnTo>
                <a:lnTo>
                  <a:pt x="816" y="624"/>
                </a:lnTo>
                <a:lnTo>
                  <a:pt x="432" y="0"/>
                </a:lnTo>
                <a:close/>
              </a:path>
            </a:pathLst>
          </a:custGeom>
          <a:noFill/>
          <a:ln w="38100" cmpd="sng">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8876" name="Oval 28">
            <a:extLst>
              <a:ext uri="{FF2B5EF4-FFF2-40B4-BE49-F238E27FC236}">
                <a16:creationId xmlns:a16="http://schemas.microsoft.com/office/drawing/2014/main" id="{259F306E-E33C-EA72-A929-4DAD556CC9B7}"/>
              </a:ext>
            </a:extLst>
          </p:cNvPr>
          <p:cNvSpPr>
            <a:spLocks noChangeArrowheads="1"/>
          </p:cNvSpPr>
          <p:nvPr/>
        </p:nvSpPr>
        <p:spPr bwMode="auto">
          <a:xfrm>
            <a:off x="5562600" y="1676400"/>
            <a:ext cx="76200" cy="76200"/>
          </a:xfrm>
          <a:prstGeom prst="ellipse">
            <a:avLst/>
          </a:prstGeom>
          <a:solidFill>
            <a:srgbClr val="CC0000"/>
          </a:solidFill>
          <a:ln w="9525">
            <a:solidFill>
              <a:srgbClr val="CC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8877" name="Oval 29">
            <a:extLst>
              <a:ext uri="{FF2B5EF4-FFF2-40B4-BE49-F238E27FC236}">
                <a16:creationId xmlns:a16="http://schemas.microsoft.com/office/drawing/2014/main" id="{37BC01B0-E4EA-4ED4-CB12-FC94F3BDC3D5}"/>
              </a:ext>
            </a:extLst>
          </p:cNvPr>
          <p:cNvSpPr>
            <a:spLocks noChangeArrowheads="1"/>
          </p:cNvSpPr>
          <p:nvPr/>
        </p:nvSpPr>
        <p:spPr bwMode="auto">
          <a:xfrm>
            <a:off x="762000" y="1981200"/>
            <a:ext cx="76200" cy="76200"/>
          </a:xfrm>
          <a:prstGeom prst="ellipse">
            <a:avLst/>
          </a:prstGeom>
          <a:solidFill>
            <a:srgbClr val="CC0000"/>
          </a:solidFill>
          <a:ln w="9525">
            <a:solidFill>
              <a:srgbClr val="CC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9879" name="Object 7">
            <a:extLst>
              <a:ext uri="{FF2B5EF4-FFF2-40B4-BE49-F238E27FC236}">
                <a16:creationId xmlns:a16="http://schemas.microsoft.com/office/drawing/2014/main" id="{F9726A29-9050-43E7-133C-75938B9F3137}"/>
              </a:ext>
            </a:extLst>
          </p:cNvPr>
          <p:cNvGraphicFramePr>
            <a:graphicFrameLocks noChangeAspect="1"/>
          </p:cNvGraphicFramePr>
          <p:nvPr>
            <p:ph/>
          </p:nvPr>
        </p:nvGraphicFramePr>
        <p:xfrm>
          <a:off x="855663" y="228600"/>
          <a:ext cx="7648575" cy="10621963"/>
        </p:xfrm>
        <a:graphic>
          <a:graphicData uri="http://schemas.openxmlformats.org/presentationml/2006/ole">
            <mc:AlternateContent xmlns:mc="http://schemas.openxmlformats.org/markup-compatibility/2006">
              <mc:Choice xmlns:v="urn:schemas-microsoft-com:vml" Requires="v">
                <p:oleObj name="Document" r:id="rId3" imgW="5949095" imgH="8261620" progId="Word.Document.8">
                  <p:embed/>
                </p:oleObj>
              </mc:Choice>
              <mc:Fallback>
                <p:oleObj name="Document" r:id="rId3" imgW="5949095" imgH="8261620" progId="Word.Document.8">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5663" y="228600"/>
                        <a:ext cx="7648575" cy="10621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9881" name="Text Box 9">
            <a:extLst>
              <a:ext uri="{FF2B5EF4-FFF2-40B4-BE49-F238E27FC236}">
                <a16:creationId xmlns:a16="http://schemas.microsoft.com/office/drawing/2014/main" id="{8E866F0F-E75F-03D5-EC99-D8E166E66268}"/>
              </a:ext>
            </a:extLst>
          </p:cNvPr>
          <p:cNvSpPr txBox="1">
            <a:spLocks noChangeArrowheads="1"/>
          </p:cNvSpPr>
          <p:nvPr/>
        </p:nvSpPr>
        <p:spPr bwMode="auto">
          <a:xfrm>
            <a:off x="3733800" y="152400"/>
            <a:ext cx="4572000" cy="579438"/>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0000"/>
                </a:solidFill>
                <a:latin typeface="Maiandra GD" panose="020E0502030308020204" pitchFamily="34" charset="0"/>
              </a:rPr>
              <a:t>1, 3, 6, 10, 15, 21, 28…</a:t>
            </a:r>
          </a:p>
        </p:txBody>
      </p:sp>
      <p:sp>
        <p:nvSpPr>
          <p:cNvPr id="79882" name="Text Box 10">
            <a:extLst>
              <a:ext uri="{FF2B5EF4-FFF2-40B4-BE49-F238E27FC236}">
                <a16:creationId xmlns:a16="http://schemas.microsoft.com/office/drawing/2014/main" id="{0F538931-0910-B739-7C84-2CB5B4EFA1CC}"/>
              </a:ext>
            </a:extLst>
          </p:cNvPr>
          <p:cNvSpPr txBox="1">
            <a:spLocks noChangeArrowheads="1"/>
          </p:cNvSpPr>
          <p:nvPr/>
        </p:nvSpPr>
        <p:spPr bwMode="auto">
          <a:xfrm>
            <a:off x="1981200" y="3992563"/>
            <a:ext cx="22860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0000"/>
                </a:solidFill>
                <a:latin typeface="Maiandra GD" panose="020E0502030308020204" pitchFamily="34" charset="0"/>
              </a:rPr>
              <a:t>6 + 1</a:t>
            </a:r>
          </a:p>
        </p:txBody>
      </p:sp>
      <p:sp>
        <p:nvSpPr>
          <p:cNvPr id="79883" name="Text Box 11">
            <a:extLst>
              <a:ext uri="{FF2B5EF4-FFF2-40B4-BE49-F238E27FC236}">
                <a16:creationId xmlns:a16="http://schemas.microsoft.com/office/drawing/2014/main" id="{488D7B40-9815-EDE5-6FBD-65BE86085762}"/>
              </a:ext>
            </a:extLst>
          </p:cNvPr>
          <p:cNvSpPr txBox="1">
            <a:spLocks noChangeArrowheads="1"/>
          </p:cNvSpPr>
          <p:nvPr/>
        </p:nvSpPr>
        <p:spPr bwMode="auto">
          <a:xfrm>
            <a:off x="1981200" y="4449763"/>
            <a:ext cx="22860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0000"/>
                </a:solidFill>
                <a:latin typeface="Maiandra GD" panose="020E0502030308020204" pitchFamily="34" charset="0"/>
              </a:rPr>
              <a:t>6 + 1 + 1</a:t>
            </a:r>
          </a:p>
        </p:txBody>
      </p:sp>
      <p:sp>
        <p:nvSpPr>
          <p:cNvPr id="79884" name="Text Box 12">
            <a:extLst>
              <a:ext uri="{FF2B5EF4-FFF2-40B4-BE49-F238E27FC236}">
                <a16:creationId xmlns:a16="http://schemas.microsoft.com/office/drawing/2014/main" id="{2810C950-75CC-358B-11C0-8DBB77198CCE}"/>
              </a:ext>
            </a:extLst>
          </p:cNvPr>
          <p:cNvSpPr txBox="1">
            <a:spLocks noChangeArrowheads="1"/>
          </p:cNvSpPr>
          <p:nvPr/>
        </p:nvSpPr>
        <p:spPr bwMode="auto">
          <a:xfrm>
            <a:off x="1965325" y="1249363"/>
            <a:ext cx="5461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solidFill>
                  <a:srgbClr val="CC0000"/>
                </a:solidFill>
                <a:sym typeface="Wingdings 3" panose="05040102010807070707" pitchFamily="18" charset="2"/>
              </a:rPr>
              <a:t></a:t>
            </a:r>
          </a:p>
        </p:txBody>
      </p:sp>
      <p:sp>
        <p:nvSpPr>
          <p:cNvPr id="79885" name="Text Box 13">
            <a:extLst>
              <a:ext uri="{FF2B5EF4-FFF2-40B4-BE49-F238E27FC236}">
                <a16:creationId xmlns:a16="http://schemas.microsoft.com/office/drawing/2014/main" id="{91B782F8-664E-052F-5590-C41F2F3105E1}"/>
              </a:ext>
            </a:extLst>
          </p:cNvPr>
          <p:cNvSpPr txBox="1">
            <a:spLocks noChangeArrowheads="1"/>
          </p:cNvSpPr>
          <p:nvPr/>
        </p:nvSpPr>
        <p:spPr bwMode="auto">
          <a:xfrm>
            <a:off x="1905000" y="2239963"/>
            <a:ext cx="5461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solidFill>
                  <a:srgbClr val="CC0000"/>
                </a:solidFill>
                <a:sym typeface="Wingdings 3" panose="05040102010807070707" pitchFamily="18" charset="2"/>
              </a:rPr>
              <a:t></a:t>
            </a:r>
          </a:p>
        </p:txBody>
      </p:sp>
      <p:sp>
        <p:nvSpPr>
          <p:cNvPr id="79886" name="Text Box 14">
            <a:extLst>
              <a:ext uri="{FF2B5EF4-FFF2-40B4-BE49-F238E27FC236}">
                <a16:creationId xmlns:a16="http://schemas.microsoft.com/office/drawing/2014/main" id="{AF557478-AFD0-BBB0-5C23-7D0CF2AD893D}"/>
              </a:ext>
            </a:extLst>
          </p:cNvPr>
          <p:cNvSpPr txBox="1">
            <a:spLocks noChangeArrowheads="1"/>
          </p:cNvSpPr>
          <p:nvPr/>
        </p:nvSpPr>
        <p:spPr bwMode="auto">
          <a:xfrm>
            <a:off x="1905000" y="3611563"/>
            <a:ext cx="5461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solidFill>
                  <a:srgbClr val="CC0000"/>
                </a:solidFill>
                <a:sym typeface="Wingdings 3" panose="05040102010807070707" pitchFamily="18" charset="2"/>
              </a:rPr>
              <a:t></a:t>
            </a:r>
          </a:p>
        </p:txBody>
      </p:sp>
      <p:sp>
        <p:nvSpPr>
          <p:cNvPr id="79887" name="Text Box 15">
            <a:extLst>
              <a:ext uri="{FF2B5EF4-FFF2-40B4-BE49-F238E27FC236}">
                <a16:creationId xmlns:a16="http://schemas.microsoft.com/office/drawing/2014/main" id="{78A22824-A470-3CDC-CAD9-ABA4BE67C299}"/>
              </a:ext>
            </a:extLst>
          </p:cNvPr>
          <p:cNvSpPr txBox="1">
            <a:spLocks noChangeArrowheads="1"/>
          </p:cNvSpPr>
          <p:nvPr/>
        </p:nvSpPr>
        <p:spPr bwMode="auto">
          <a:xfrm>
            <a:off x="1892300" y="5440363"/>
            <a:ext cx="5461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solidFill>
                  <a:srgbClr val="CC0000"/>
                </a:solidFill>
                <a:sym typeface="Wingdings 3" panose="05040102010807070707" pitchFamily="18" charset="2"/>
              </a:rPr>
              <a:t></a:t>
            </a:r>
          </a:p>
        </p:txBody>
      </p:sp>
      <p:sp>
        <p:nvSpPr>
          <p:cNvPr id="79889" name="Text Box 17">
            <a:extLst>
              <a:ext uri="{FF2B5EF4-FFF2-40B4-BE49-F238E27FC236}">
                <a16:creationId xmlns:a16="http://schemas.microsoft.com/office/drawing/2014/main" id="{57B5674E-10D9-4FB7-53E8-69793977AC43}"/>
              </a:ext>
            </a:extLst>
          </p:cNvPr>
          <p:cNvSpPr txBox="1">
            <a:spLocks noChangeArrowheads="1"/>
          </p:cNvSpPr>
          <p:nvPr/>
        </p:nvSpPr>
        <p:spPr bwMode="auto">
          <a:xfrm>
            <a:off x="1981200" y="4906963"/>
            <a:ext cx="22860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0000"/>
                </a:solidFill>
                <a:latin typeface="Maiandra GD" panose="020E0502030308020204" pitchFamily="34" charset="0"/>
              </a:rPr>
              <a:t>6 + 3</a:t>
            </a:r>
          </a:p>
        </p:txBody>
      </p:sp>
      <p:sp>
        <p:nvSpPr>
          <p:cNvPr id="79890" name="Text Box 18">
            <a:extLst>
              <a:ext uri="{FF2B5EF4-FFF2-40B4-BE49-F238E27FC236}">
                <a16:creationId xmlns:a16="http://schemas.microsoft.com/office/drawing/2014/main" id="{CECE7242-111A-39A2-6F26-54635780486E}"/>
              </a:ext>
            </a:extLst>
          </p:cNvPr>
          <p:cNvSpPr txBox="1">
            <a:spLocks noChangeArrowheads="1"/>
          </p:cNvSpPr>
          <p:nvPr/>
        </p:nvSpPr>
        <p:spPr bwMode="auto">
          <a:xfrm>
            <a:off x="5791200" y="1173163"/>
            <a:ext cx="31242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0000"/>
                </a:solidFill>
                <a:latin typeface="Maiandra GD" panose="020E0502030308020204" pitchFamily="34" charset="0"/>
              </a:rPr>
              <a:t>21 + 15 + 1</a:t>
            </a:r>
          </a:p>
        </p:txBody>
      </p:sp>
      <p:sp>
        <p:nvSpPr>
          <p:cNvPr id="79892" name="Text Box 20">
            <a:extLst>
              <a:ext uri="{FF2B5EF4-FFF2-40B4-BE49-F238E27FC236}">
                <a16:creationId xmlns:a16="http://schemas.microsoft.com/office/drawing/2014/main" id="{6EBB7BA6-06D7-B4AD-F988-014806212273}"/>
              </a:ext>
            </a:extLst>
          </p:cNvPr>
          <p:cNvSpPr txBox="1">
            <a:spLocks noChangeArrowheads="1"/>
          </p:cNvSpPr>
          <p:nvPr/>
        </p:nvSpPr>
        <p:spPr bwMode="auto">
          <a:xfrm>
            <a:off x="4876800" y="1173163"/>
            <a:ext cx="31242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CC0000"/>
                </a:solidFill>
                <a:latin typeface="Maiandra GD" panose="020E0502030308020204" pitchFamily="34" charset="0"/>
              </a:rPr>
              <a:t>37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988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988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988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989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98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82" grpId="0"/>
      <p:bldP spid="79883" grpId="0"/>
      <p:bldP spid="79889" grpId="0"/>
      <p:bldP spid="79890" grpId="0"/>
      <p:bldP spid="7989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ext Box 2">
            <a:extLst>
              <a:ext uri="{FF2B5EF4-FFF2-40B4-BE49-F238E27FC236}">
                <a16:creationId xmlns:a16="http://schemas.microsoft.com/office/drawing/2014/main" id="{2A18EA9D-9FD0-FB36-5AF7-FCF67DC918AF}"/>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a:latin typeface="Arial" panose="020B0604020202020204" pitchFamily="34" charset="0"/>
                <a:cs typeface="Arial" panose="020B0604020202020204" pitchFamily="34" charset="0"/>
              </a:rPr>
              <a:t>This powerpoint was kindly donated to </a:t>
            </a:r>
            <a:r>
              <a:rPr lang="en-GB" altLang="en-US" sz="2400">
                <a:latin typeface="Arial" panose="020B0604020202020204" pitchFamily="34" charset="0"/>
                <a:cs typeface="Arial" panose="020B0604020202020204" pitchFamily="34" charset="0"/>
                <a:hlinkClick r:id="rId3"/>
              </a:rPr>
              <a:t>www.worldofteaching.com</a:t>
            </a:r>
            <a:endParaRPr lang="en-GB" altLang="en-US" sz="2400">
              <a:latin typeface="Arial" panose="020B0604020202020204" pitchFamily="34" charset="0"/>
              <a:cs typeface="Arial" panose="020B0604020202020204" pitchFamily="34" charset="0"/>
            </a:endParaRPr>
          </a:p>
          <a:p>
            <a:endParaRPr lang="en-GB" altLang="en-US" sz="2400">
              <a:latin typeface="Arial" panose="020B0604020202020204" pitchFamily="34" charset="0"/>
              <a:cs typeface="Arial" panose="020B0604020202020204" pitchFamily="34" charset="0"/>
            </a:endParaRPr>
          </a:p>
          <a:p>
            <a:endParaRPr lang="en-GB" altLang="en-US" sz="2400">
              <a:latin typeface="Arial" panose="020B0604020202020204" pitchFamily="34" charset="0"/>
              <a:cs typeface="Arial" panose="020B0604020202020204" pitchFamily="34" charset="0"/>
            </a:endParaRPr>
          </a:p>
          <a:p>
            <a:endParaRPr lang="en-GB" altLang="en-US" sz="2400">
              <a:latin typeface="Arial" panose="020B0604020202020204" pitchFamily="34" charset="0"/>
              <a:cs typeface="Arial" panose="020B0604020202020204" pitchFamily="34" charset="0"/>
            </a:endParaRPr>
          </a:p>
          <a:p>
            <a:endParaRPr lang="en-GB" altLang="en-US" sz="2400">
              <a:latin typeface="Arial" panose="020B0604020202020204" pitchFamily="34" charset="0"/>
              <a:cs typeface="Arial" panose="020B0604020202020204" pitchFamily="34" charset="0"/>
            </a:endParaRPr>
          </a:p>
          <a:p>
            <a:r>
              <a:rPr lang="en-GB" altLang="en-US" sz="2400">
                <a:latin typeface="Arial" panose="020B0604020202020204" pitchFamily="34" charset="0"/>
                <a:cs typeface="Arial" panose="020B0604020202020204" pitchFamily="34" charset="0"/>
                <a:hlinkClick r:id="rId3"/>
              </a:rPr>
              <a:t>http://www.worldofteaching.com</a:t>
            </a:r>
            <a:r>
              <a:rPr lang="en-GB" altLang="en-US" sz="2400">
                <a:latin typeface="Arial" panose="020B0604020202020204" pitchFamily="34" charset="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sz="2400">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6866" name="Picture 2">
            <a:extLst>
              <a:ext uri="{FF2B5EF4-FFF2-40B4-BE49-F238E27FC236}">
                <a16:creationId xmlns:a16="http://schemas.microsoft.com/office/drawing/2014/main" id="{48CC114D-C4DF-FE6F-20C2-53701CB506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447800"/>
            <a:ext cx="4197350" cy="5105400"/>
          </a:xfrm>
          <a:prstGeom prst="rect">
            <a:avLst/>
          </a:prstGeom>
          <a:noFill/>
          <a:extLst>
            <a:ext uri="{909E8E84-426E-40DD-AFC4-6F175D3DCCD1}">
              <a14:hiddenFill xmlns:a14="http://schemas.microsoft.com/office/drawing/2010/main">
                <a:solidFill>
                  <a:srgbClr val="FFFFFF"/>
                </a:solidFill>
              </a14:hiddenFill>
            </a:ext>
          </a:extLst>
        </p:spPr>
      </p:pic>
      <p:sp>
        <p:nvSpPr>
          <p:cNvPr id="36867" name="WordArt 3">
            <a:extLst>
              <a:ext uri="{FF2B5EF4-FFF2-40B4-BE49-F238E27FC236}">
                <a16:creationId xmlns:a16="http://schemas.microsoft.com/office/drawing/2014/main" id="{668E0AF5-58FC-7E64-E94F-C2A52873D93A}"/>
              </a:ext>
            </a:extLst>
          </p:cNvPr>
          <p:cNvSpPr>
            <a:spLocks noChangeArrowheads="1" noChangeShapeType="1" noTextEdit="1"/>
          </p:cNvSpPr>
          <p:nvPr/>
        </p:nvSpPr>
        <p:spPr bwMode="auto">
          <a:xfrm>
            <a:off x="1828800" y="304800"/>
            <a:ext cx="5562600" cy="7620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contourClr>
                <a:srgbClr val="4D4D4D"/>
              </a:contourClr>
            </a:sp3d>
          </a:bodyPr>
          <a:lstStyle/>
          <a:p>
            <a:pPr algn="ctr"/>
            <a:r>
              <a:rPr lang="en-GB" sz="3600" kern="10">
                <a:ln w="9525">
                  <a:round/>
                  <a:headEnd/>
                  <a:tailEnd/>
                </a:ln>
                <a:gradFill rotWithShape="0">
                  <a:gsLst>
                    <a:gs pos="0">
                      <a:srgbClr val="4D4D4D"/>
                    </a:gs>
                    <a:gs pos="100000">
                      <a:srgbClr val="C0C0C0"/>
                    </a:gs>
                  </a:gsLst>
                  <a:lin ang="5400000" scaled="1"/>
                </a:gradFill>
                <a:latin typeface="Arial Black" panose="020B0A04020102020204" pitchFamily="34" charset="0"/>
              </a:rPr>
              <a:t>Carl Friedrich Gauss</a:t>
            </a:r>
          </a:p>
        </p:txBody>
      </p:sp>
      <p:sp>
        <p:nvSpPr>
          <p:cNvPr id="36868" name="WordArt 4">
            <a:extLst>
              <a:ext uri="{FF2B5EF4-FFF2-40B4-BE49-F238E27FC236}">
                <a16:creationId xmlns:a16="http://schemas.microsoft.com/office/drawing/2014/main" id="{3A9F0229-E846-B4DD-B4F6-D2FD34500B6C}"/>
              </a:ext>
            </a:extLst>
          </p:cNvPr>
          <p:cNvSpPr>
            <a:spLocks noChangeArrowheads="1" noChangeShapeType="1" noTextEdit="1"/>
          </p:cNvSpPr>
          <p:nvPr/>
        </p:nvSpPr>
        <p:spPr bwMode="auto">
          <a:xfrm>
            <a:off x="5791200" y="3124200"/>
            <a:ext cx="1905000" cy="5334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contourClr>
                <a:srgbClr val="4D4D4D"/>
              </a:contourClr>
            </a:sp3d>
          </a:bodyPr>
          <a:lstStyle/>
          <a:p>
            <a:pPr algn="ctr"/>
            <a:r>
              <a:rPr lang="en-GB" sz="3600" kern="10">
                <a:ln w="9525">
                  <a:round/>
                  <a:headEnd/>
                  <a:tailEnd/>
                </a:ln>
                <a:gradFill rotWithShape="0">
                  <a:gsLst>
                    <a:gs pos="0">
                      <a:srgbClr val="4D4D4D"/>
                    </a:gs>
                    <a:gs pos="100000">
                      <a:srgbClr val="C0C0C0"/>
                    </a:gs>
                  </a:gsLst>
                  <a:lin ang="5400000" scaled="1"/>
                </a:gradFill>
                <a:latin typeface="Arial Black" panose="020B0A04020102020204" pitchFamily="34" charset="0"/>
              </a:rPr>
              <a:t>1777-1855</a:t>
            </a:r>
          </a:p>
        </p:txBody>
      </p:sp>
      <p:sp>
        <p:nvSpPr>
          <p:cNvPr id="36869" name="WordArt 5">
            <a:extLst>
              <a:ext uri="{FF2B5EF4-FFF2-40B4-BE49-F238E27FC236}">
                <a16:creationId xmlns:a16="http://schemas.microsoft.com/office/drawing/2014/main" id="{AB8F701E-1DFB-4E93-BFB2-0282A3CB932D}"/>
              </a:ext>
            </a:extLst>
          </p:cNvPr>
          <p:cNvSpPr>
            <a:spLocks noChangeArrowheads="1" noChangeShapeType="1" noTextEdit="1"/>
          </p:cNvSpPr>
          <p:nvPr/>
        </p:nvSpPr>
        <p:spPr bwMode="auto">
          <a:xfrm>
            <a:off x="5715000" y="1828800"/>
            <a:ext cx="1905000" cy="8382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contourClr>
                <a:srgbClr val="4D4D4D"/>
              </a:contourClr>
            </a:sp3d>
          </a:bodyPr>
          <a:lstStyle/>
          <a:p>
            <a:pPr algn="ctr"/>
            <a:r>
              <a:rPr lang="en-GB" sz="3600" kern="10">
                <a:ln w="9525">
                  <a:round/>
                  <a:headEnd/>
                  <a:tailEnd/>
                </a:ln>
                <a:gradFill rotWithShape="0">
                  <a:gsLst>
                    <a:gs pos="0">
                      <a:srgbClr val="4D4D4D"/>
                    </a:gs>
                    <a:gs pos="100000">
                      <a:srgbClr val="C0C0C0"/>
                    </a:gs>
                  </a:gsLst>
                  <a:lin ang="5400000" scaled="1"/>
                </a:gradFill>
                <a:latin typeface="Arial Black" panose="020B0A04020102020204" pitchFamily="34" charset="0"/>
              </a:rPr>
              <a:t>Germany</a:t>
            </a:r>
          </a:p>
        </p:txBody>
      </p:sp>
      <p:sp>
        <p:nvSpPr>
          <p:cNvPr id="36870" name="Text Box 6">
            <a:extLst>
              <a:ext uri="{FF2B5EF4-FFF2-40B4-BE49-F238E27FC236}">
                <a16:creationId xmlns:a16="http://schemas.microsoft.com/office/drawing/2014/main" id="{4511DC13-3131-710B-DEF6-1374BE40B846}"/>
              </a:ext>
            </a:extLst>
          </p:cNvPr>
          <p:cNvSpPr txBox="1">
            <a:spLocks noChangeArrowheads="1"/>
          </p:cNvSpPr>
          <p:nvPr/>
        </p:nvSpPr>
        <p:spPr bwMode="auto">
          <a:xfrm>
            <a:off x="4953000" y="4572000"/>
            <a:ext cx="37925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a:latin typeface="Arial" panose="020B0604020202020204" pitchFamily="34" charset="0"/>
              </a:rPr>
              <a:t>1 + 2 + 3 + … + 98 + 99 + 100 =</a:t>
            </a:r>
          </a:p>
        </p:txBody>
      </p:sp>
      <p:sp>
        <p:nvSpPr>
          <p:cNvPr id="36871" name="Text Box 7">
            <a:extLst>
              <a:ext uri="{FF2B5EF4-FFF2-40B4-BE49-F238E27FC236}">
                <a16:creationId xmlns:a16="http://schemas.microsoft.com/office/drawing/2014/main" id="{68E6DAE6-95E5-4390-DAE0-93E109FC48C4}"/>
              </a:ext>
            </a:extLst>
          </p:cNvPr>
          <p:cNvSpPr txBox="1">
            <a:spLocks noChangeArrowheads="1"/>
          </p:cNvSpPr>
          <p:nvPr/>
        </p:nvSpPr>
        <p:spPr bwMode="auto">
          <a:xfrm>
            <a:off x="6248400" y="5181600"/>
            <a:ext cx="9779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b="1">
                <a:latin typeface="Arial" panose="020B0604020202020204" pitchFamily="34" charset="0"/>
              </a:rPr>
              <a:t>5050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6871"/>
                                        </p:tgtEl>
                                        <p:attrNameLst>
                                          <p:attrName>style.visibility</p:attrName>
                                        </p:attrNameLst>
                                      </p:cBhvr>
                                      <p:to>
                                        <p:strVal val="visible"/>
                                      </p:to>
                                    </p:set>
                                    <p:anim calcmode="lin" valueType="num">
                                      <p:cBhvr additive="base">
                                        <p:cTn id="7" dur="500" fill="hold"/>
                                        <p:tgtEl>
                                          <p:spTgt spid="36871"/>
                                        </p:tgtEl>
                                        <p:attrNameLst>
                                          <p:attrName>ppt_x</p:attrName>
                                        </p:attrNameLst>
                                      </p:cBhvr>
                                      <p:tavLst>
                                        <p:tav tm="0">
                                          <p:val>
                                            <p:strVal val="#ppt_x"/>
                                          </p:val>
                                        </p:tav>
                                        <p:tav tm="100000">
                                          <p:val>
                                            <p:strVal val="#ppt_x"/>
                                          </p:val>
                                        </p:tav>
                                      </p:tavLst>
                                    </p:anim>
                                    <p:anim calcmode="lin" valueType="num">
                                      <p:cBhvr additive="base">
                                        <p:cTn id="8" dur="500" fill="hold"/>
                                        <p:tgtEl>
                                          <p:spTgt spid="3687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6" name="Rectangle 4">
            <a:extLst>
              <a:ext uri="{FF2B5EF4-FFF2-40B4-BE49-F238E27FC236}">
                <a16:creationId xmlns:a16="http://schemas.microsoft.com/office/drawing/2014/main" id="{30890873-08A2-A089-434A-6CA8FA5B3A48}"/>
              </a:ext>
            </a:extLst>
          </p:cNvPr>
          <p:cNvSpPr>
            <a:spLocks noChangeArrowheads="1"/>
          </p:cNvSpPr>
          <p:nvPr/>
        </p:nvSpPr>
        <p:spPr bwMode="auto">
          <a:xfrm>
            <a:off x="533400" y="533400"/>
            <a:ext cx="8153400" cy="545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en-US" sz="3200" b="1">
                <a:latin typeface="Papyrus" panose="03070502060502030205" pitchFamily="66" charset="0"/>
              </a:rPr>
              <a:t>In </a:t>
            </a:r>
            <a:r>
              <a:rPr lang="en-US" altLang="en-US" sz="3200" b="1">
                <a:latin typeface="Papyrus" panose="03070502060502030205" pitchFamily="66" charset="0"/>
                <a:hlinkClick r:id="rId3" tooltip="Primary school"/>
              </a:rPr>
              <a:t>primary school</a:t>
            </a:r>
            <a:r>
              <a:rPr lang="en-US" altLang="en-US" sz="3200" b="1">
                <a:latin typeface="Papyrus" panose="03070502060502030205" pitchFamily="66" charset="0"/>
              </a:rPr>
              <a:t> his teacher tried to occupy pupils by making them add a list of </a:t>
            </a:r>
            <a:r>
              <a:rPr lang="en-US" altLang="en-US" sz="3200" b="1">
                <a:latin typeface="Papyrus" panose="03070502060502030205" pitchFamily="66" charset="0"/>
                <a:hlinkClick r:id="rId4" tooltip="Integer"/>
              </a:rPr>
              <a:t>integers</a:t>
            </a:r>
            <a:r>
              <a:rPr lang="en-US" altLang="en-US" sz="3200" b="1">
                <a:latin typeface="Papyrus" panose="03070502060502030205" pitchFamily="66" charset="0"/>
              </a:rPr>
              <a:t>. The young Gauss reputedly produced the correct answer within seconds, to the astonishment of his teacher. Gauss' presumed method, which supposes the list of numbers was from 1 to 100, was to realise that pairwise addition of terms from opposite ends of the list yielded identical intermediate sums: 1 + 100 = 101, 2 + 99 = 101, 3 + 98 = 101, and so on, for a total sum of 50 × 101 = 5050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a:extLst>
              <a:ext uri="{FF2B5EF4-FFF2-40B4-BE49-F238E27FC236}">
                <a16:creationId xmlns:a16="http://schemas.microsoft.com/office/drawing/2014/main" id="{F2F4A237-5A83-1E91-152A-9C8C0C2D90DA}"/>
              </a:ext>
            </a:extLst>
          </p:cNvPr>
          <p:cNvSpPr txBox="1">
            <a:spLocks noChangeArrowheads="1"/>
          </p:cNvSpPr>
          <p:nvPr/>
        </p:nvSpPr>
        <p:spPr bwMode="auto">
          <a:xfrm>
            <a:off x="304800" y="381000"/>
            <a:ext cx="8534400" cy="607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a:latin typeface="Arial" panose="020B0604020202020204" pitchFamily="34" charset="0"/>
              </a:rPr>
              <a:t>			Helped his father with payroll 				   accounts at the age of 3</a:t>
            </a:r>
          </a:p>
          <a:p>
            <a:r>
              <a:rPr lang="en-US" altLang="en-US" sz="2800">
                <a:latin typeface="Arial" panose="020B0604020202020204" pitchFamily="34" charset="0"/>
              </a:rPr>
              <a:t>												Remembers he could “reckon” 				        before he could talk</a:t>
            </a:r>
          </a:p>
          <a:p>
            <a:endParaRPr lang="en-US" altLang="en-US" sz="2800">
              <a:latin typeface="Arial" panose="020B0604020202020204" pitchFamily="34" charset="0"/>
            </a:endParaRPr>
          </a:p>
          <a:p>
            <a:endParaRPr lang="en-US" altLang="en-US" sz="2800">
              <a:latin typeface="Arial" panose="020B0604020202020204" pitchFamily="34" charset="0"/>
            </a:endParaRPr>
          </a:p>
          <a:p>
            <a:r>
              <a:rPr lang="en-US" altLang="en-US" sz="2800">
                <a:latin typeface="Arial" panose="020B0604020202020204" pitchFamily="34" charset="0"/>
              </a:rPr>
              <a:t>Knew seven languages </a:t>
            </a:r>
          </a:p>
          <a:p>
            <a:r>
              <a:rPr lang="en-US" altLang="en-US" sz="2800">
                <a:latin typeface="Arial" panose="020B0604020202020204" pitchFamily="34" charset="0"/>
              </a:rPr>
              <a:t>     by the age of 19</a:t>
            </a:r>
          </a:p>
          <a:p>
            <a:endParaRPr lang="en-US" altLang="en-US" sz="2800">
              <a:latin typeface="Arial" panose="020B0604020202020204" pitchFamily="34" charset="0"/>
            </a:endParaRPr>
          </a:p>
          <a:p>
            <a:r>
              <a:rPr lang="en-US" altLang="en-US" sz="2800">
                <a:latin typeface="Arial" panose="020B0604020202020204" pitchFamily="34" charset="0"/>
              </a:rPr>
              <a:t>			Proved construction of a 17 sided </a:t>
            </a:r>
          </a:p>
          <a:p>
            <a:r>
              <a:rPr lang="en-US" altLang="en-US" sz="2800">
                <a:latin typeface="Arial" panose="020B0604020202020204" pitchFamily="34" charset="0"/>
              </a:rPr>
              <a:t>			polygon with only a compass and </a:t>
            </a:r>
          </a:p>
          <a:p>
            <a:r>
              <a:rPr lang="en-US" altLang="en-US" sz="2800">
                <a:latin typeface="Arial" panose="020B0604020202020204" pitchFamily="34" charset="0"/>
              </a:rPr>
              <a:t>			straight edge, thought impossible</a:t>
            </a:r>
          </a:p>
          <a:p>
            <a:r>
              <a:rPr lang="en-US" altLang="en-US" sz="2800">
                <a:latin typeface="Arial" panose="020B0604020202020204" pitchFamily="34" charset="0"/>
              </a:rPr>
              <a:t>              			     for 2000 years.</a:t>
            </a:r>
          </a:p>
        </p:txBody>
      </p:sp>
      <p:pic>
        <p:nvPicPr>
          <p:cNvPr id="37891" name="Picture 3">
            <a:extLst>
              <a:ext uri="{FF2B5EF4-FFF2-40B4-BE49-F238E27FC236}">
                <a16:creationId xmlns:a16="http://schemas.microsoft.com/office/drawing/2014/main" id="{90E4466B-A4BE-01D4-9001-27556FE523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4327525"/>
            <a:ext cx="2351088" cy="2301875"/>
          </a:xfrm>
          <a:prstGeom prst="rect">
            <a:avLst/>
          </a:prstGeom>
          <a:noFill/>
          <a:extLst>
            <a:ext uri="{909E8E84-426E-40DD-AFC4-6F175D3DCCD1}">
              <a14:hiddenFill xmlns:a14="http://schemas.microsoft.com/office/drawing/2010/main">
                <a:solidFill>
                  <a:srgbClr val="FFFFFF"/>
                </a:solidFill>
              </a14:hiddenFill>
            </a:ext>
          </a:extLst>
        </p:spPr>
      </p:pic>
      <p:pic>
        <p:nvPicPr>
          <p:cNvPr id="37892" name="Picture 4">
            <a:extLst>
              <a:ext uri="{FF2B5EF4-FFF2-40B4-BE49-F238E27FC236}">
                <a16:creationId xmlns:a16="http://schemas.microsoft.com/office/drawing/2014/main" id="{990B4D1D-DC7C-BB86-0D5D-F52D616042D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28600"/>
            <a:ext cx="2286000" cy="2286000"/>
          </a:xfrm>
          <a:prstGeom prst="rect">
            <a:avLst/>
          </a:prstGeom>
          <a:noFill/>
          <a:extLst>
            <a:ext uri="{909E8E84-426E-40DD-AFC4-6F175D3DCCD1}">
              <a14:hiddenFill xmlns:a14="http://schemas.microsoft.com/office/drawing/2010/main">
                <a:solidFill>
                  <a:srgbClr val="FFFFFF"/>
                </a:solidFill>
              </a14:hiddenFill>
            </a:ext>
          </a:extLst>
        </p:spPr>
      </p:pic>
      <p:sp>
        <p:nvSpPr>
          <p:cNvPr id="37893" name="WordArt 5">
            <a:extLst>
              <a:ext uri="{FF2B5EF4-FFF2-40B4-BE49-F238E27FC236}">
                <a16:creationId xmlns:a16="http://schemas.microsoft.com/office/drawing/2014/main" id="{4221A2FC-3F04-A140-2A3B-D01098A384EB}"/>
              </a:ext>
            </a:extLst>
          </p:cNvPr>
          <p:cNvSpPr>
            <a:spLocks noChangeArrowheads="1" noChangeShapeType="1" noTextEdit="1"/>
          </p:cNvSpPr>
          <p:nvPr/>
        </p:nvSpPr>
        <p:spPr bwMode="auto">
          <a:xfrm>
            <a:off x="4191000" y="3810000"/>
            <a:ext cx="1247775"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GB" sz="3600" kern="10">
                <a:gradFill rotWithShape="1">
                  <a:gsLst>
                    <a:gs pos="0">
                      <a:srgbClr val="FF0000"/>
                    </a:gs>
                    <a:gs pos="100000">
                      <a:srgbClr val="4D4D4D"/>
                    </a:gs>
                  </a:gsLst>
                  <a:lin ang="5400000" scaled="1"/>
                </a:gradFill>
                <a:effectLst>
                  <a:outerShdw dist="45791" dir="2021404" algn="ctr" rotWithShape="0">
                    <a:srgbClr val="B2B2B2">
                      <a:alpha val="80000"/>
                    </a:srgbClr>
                  </a:outerShdw>
                </a:effectLst>
                <a:latin typeface="Times New Roman" panose="02020603050405020304" pitchFamily="18" charset="0"/>
                <a:cs typeface="Times New Roman" panose="02020603050405020304" pitchFamily="18" charset="0"/>
              </a:rPr>
              <a:t>French</a:t>
            </a:r>
          </a:p>
        </p:txBody>
      </p:sp>
      <p:sp>
        <p:nvSpPr>
          <p:cNvPr id="37894" name="WordArt 6">
            <a:extLst>
              <a:ext uri="{FF2B5EF4-FFF2-40B4-BE49-F238E27FC236}">
                <a16:creationId xmlns:a16="http://schemas.microsoft.com/office/drawing/2014/main" id="{78FF6593-8238-C047-AF79-78CB87DE085D}"/>
              </a:ext>
            </a:extLst>
          </p:cNvPr>
          <p:cNvSpPr>
            <a:spLocks noChangeArrowheads="1" noChangeShapeType="1" noTextEdit="1"/>
          </p:cNvSpPr>
          <p:nvPr/>
        </p:nvSpPr>
        <p:spPr bwMode="auto">
          <a:xfrm>
            <a:off x="5715000" y="2819400"/>
            <a:ext cx="1457325"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GB" sz="3600" kern="10">
                <a:gradFill rotWithShape="1">
                  <a:gsLst>
                    <a:gs pos="0">
                      <a:srgbClr val="FF0000"/>
                    </a:gs>
                    <a:gs pos="100000">
                      <a:srgbClr val="4D4D4D"/>
                    </a:gs>
                  </a:gsLst>
                  <a:lin ang="5400000" scaled="1"/>
                </a:gradFill>
                <a:effectLst>
                  <a:outerShdw dist="45791" dir="2021404" algn="ctr" rotWithShape="0">
                    <a:srgbClr val="B2B2B2">
                      <a:alpha val="80000"/>
                    </a:srgbClr>
                  </a:outerShdw>
                </a:effectLst>
                <a:latin typeface="Times New Roman" panose="02020603050405020304" pitchFamily="18" charset="0"/>
                <a:cs typeface="Times New Roman" panose="02020603050405020304" pitchFamily="18" charset="0"/>
              </a:rPr>
              <a:t>German</a:t>
            </a:r>
          </a:p>
        </p:txBody>
      </p:sp>
      <p:sp>
        <p:nvSpPr>
          <p:cNvPr id="37895" name="WordArt 7">
            <a:extLst>
              <a:ext uri="{FF2B5EF4-FFF2-40B4-BE49-F238E27FC236}">
                <a16:creationId xmlns:a16="http://schemas.microsoft.com/office/drawing/2014/main" id="{7A1748C5-3F32-C233-EEEF-DD448D8FC038}"/>
              </a:ext>
            </a:extLst>
          </p:cNvPr>
          <p:cNvSpPr>
            <a:spLocks noChangeArrowheads="1" noChangeShapeType="1" noTextEdit="1"/>
          </p:cNvSpPr>
          <p:nvPr/>
        </p:nvSpPr>
        <p:spPr bwMode="auto">
          <a:xfrm>
            <a:off x="3962400" y="2819400"/>
            <a:ext cx="1352550" cy="7239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GB" sz="3600" kern="10">
                <a:gradFill rotWithShape="1">
                  <a:gsLst>
                    <a:gs pos="0">
                      <a:srgbClr val="FF0000"/>
                    </a:gs>
                    <a:gs pos="100000">
                      <a:srgbClr val="4D4D4D"/>
                    </a:gs>
                  </a:gsLst>
                  <a:lin ang="5400000" scaled="1"/>
                </a:gradFill>
                <a:effectLst>
                  <a:outerShdw dist="45791" dir="2021404" algn="ctr" rotWithShape="0">
                    <a:srgbClr val="B2B2B2">
                      <a:alpha val="80000"/>
                    </a:srgbClr>
                  </a:outerShdw>
                </a:effectLst>
                <a:latin typeface="Times New Roman" panose="02020603050405020304" pitchFamily="18" charset="0"/>
                <a:cs typeface="Times New Roman" panose="02020603050405020304" pitchFamily="18" charset="0"/>
              </a:rPr>
              <a:t>English</a:t>
            </a:r>
          </a:p>
        </p:txBody>
      </p:sp>
      <p:sp>
        <p:nvSpPr>
          <p:cNvPr id="37896" name="WordArt 8">
            <a:extLst>
              <a:ext uri="{FF2B5EF4-FFF2-40B4-BE49-F238E27FC236}">
                <a16:creationId xmlns:a16="http://schemas.microsoft.com/office/drawing/2014/main" id="{9C7D4452-CBCD-4B65-6C58-492659AE4BCC}"/>
              </a:ext>
            </a:extLst>
          </p:cNvPr>
          <p:cNvSpPr>
            <a:spLocks noChangeArrowheads="1" noChangeShapeType="1" noTextEdit="1"/>
          </p:cNvSpPr>
          <p:nvPr/>
        </p:nvSpPr>
        <p:spPr bwMode="auto">
          <a:xfrm>
            <a:off x="6019800" y="3657600"/>
            <a:ext cx="933450"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GB" sz="3600" kern="10">
                <a:gradFill rotWithShape="1">
                  <a:gsLst>
                    <a:gs pos="0">
                      <a:srgbClr val="FF0000"/>
                    </a:gs>
                    <a:gs pos="100000">
                      <a:srgbClr val="4D4D4D"/>
                    </a:gs>
                  </a:gsLst>
                  <a:lin ang="5400000" scaled="1"/>
                </a:gradFill>
                <a:effectLst>
                  <a:outerShdw dist="45791" dir="2021404" algn="ctr" rotWithShape="0">
                    <a:srgbClr val="B2B2B2">
                      <a:alpha val="80000"/>
                    </a:srgbClr>
                  </a:outerShdw>
                </a:effectLst>
                <a:latin typeface="Times New Roman" panose="02020603050405020304" pitchFamily="18" charset="0"/>
                <a:cs typeface="Times New Roman" panose="02020603050405020304" pitchFamily="18" charset="0"/>
              </a:rPr>
              <a:t>Latin</a:t>
            </a:r>
          </a:p>
        </p:txBody>
      </p:sp>
      <p:sp>
        <p:nvSpPr>
          <p:cNvPr id="37897" name="WordArt 9">
            <a:extLst>
              <a:ext uri="{FF2B5EF4-FFF2-40B4-BE49-F238E27FC236}">
                <a16:creationId xmlns:a16="http://schemas.microsoft.com/office/drawing/2014/main" id="{A486344B-A7B8-4709-3906-812E6827CD6D}"/>
              </a:ext>
            </a:extLst>
          </p:cNvPr>
          <p:cNvSpPr>
            <a:spLocks noChangeArrowheads="1" noChangeShapeType="1" noTextEdit="1"/>
          </p:cNvSpPr>
          <p:nvPr/>
        </p:nvSpPr>
        <p:spPr bwMode="auto">
          <a:xfrm>
            <a:off x="7010400" y="3200400"/>
            <a:ext cx="1419225"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GB" sz="3600" kern="10">
                <a:gradFill rotWithShape="1">
                  <a:gsLst>
                    <a:gs pos="0">
                      <a:srgbClr val="FF0000"/>
                    </a:gs>
                    <a:gs pos="100000">
                      <a:srgbClr val="4D4D4D"/>
                    </a:gs>
                  </a:gsLst>
                  <a:lin ang="5400000" scaled="1"/>
                </a:gradFill>
                <a:effectLst>
                  <a:outerShdw dist="45791" dir="2021404" algn="ctr" rotWithShape="0">
                    <a:srgbClr val="B2B2B2">
                      <a:alpha val="80000"/>
                    </a:srgbClr>
                  </a:outerShdw>
                </a:effectLst>
                <a:latin typeface="Times New Roman" panose="02020603050405020304" pitchFamily="18" charset="0"/>
                <a:cs typeface="Times New Roman" panose="02020603050405020304" pitchFamily="18" charset="0"/>
              </a:rPr>
              <a:t>Spanish</a:t>
            </a:r>
          </a:p>
        </p:txBody>
      </p:sp>
      <p:sp>
        <p:nvSpPr>
          <p:cNvPr id="37898" name="WordArt 10">
            <a:extLst>
              <a:ext uri="{FF2B5EF4-FFF2-40B4-BE49-F238E27FC236}">
                <a16:creationId xmlns:a16="http://schemas.microsoft.com/office/drawing/2014/main" id="{91A595CE-E1AF-827E-9388-8A4FF8034BD5}"/>
              </a:ext>
            </a:extLst>
          </p:cNvPr>
          <p:cNvSpPr>
            <a:spLocks noChangeArrowheads="1" noChangeShapeType="1" noTextEdit="1"/>
          </p:cNvSpPr>
          <p:nvPr/>
        </p:nvSpPr>
        <p:spPr bwMode="auto">
          <a:xfrm>
            <a:off x="7620000" y="3657600"/>
            <a:ext cx="1104900"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GB" sz="3600" kern="10">
                <a:gradFill rotWithShape="1">
                  <a:gsLst>
                    <a:gs pos="0">
                      <a:srgbClr val="FF0000"/>
                    </a:gs>
                    <a:gs pos="100000">
                      <a:srgbClr val="4D4D4D"/>
                    </a:gs>
                  </a:gsLst>
                  <a:lin ang="5400000" scaled="1"/>
                </a:gradFill>
                <a:effectLst>
                  <a:outerShdw dist="45791" dir="2021404" algn="ctr" rotWithShape="0">
                    <a:srgbClr val="B2B2B2">
                      <a:alpha val="80000"/>
                    </a:srgbClr>
                  </a:outerShdw>
                </a:effectLst>
                <a:latin typeface="Times New Roman" panose="02020603050405020304" pitchFamily="18" charset="0"/>
                <a:cs typeface="Times New Roman" panose="02020603050405020304" pitchFamily="18" charset="0"/>
              </a:rPr>
              <a:t>Greek</a:t>
            </a:r>
          </a:p>
        </p:txBody>
      </p:sp>
      <p:sp>
        <p:nvSpPr>
          <p:cNvPr id="37899" name="WordArt 11">
            <a:extLst>
              <a:ext uri="{FF2B5EF4-FFF2-40B4-BE49-F238E27FC236}">
                <a16:creationId xmlns:a16="http://schemas.microsoft.com/office/drawing/2014/main" id="{3A594632-2C70-DE59-8927-BD13606BB22A}"/>
              </a:ext>
            </a:extLst>
          </p:cNvPr>
          <p:cNvSpPr>
            <a:spLocks noChangeArrowheads="1" noChangeShapeType="1" noTextEdit="1"/>
          </p:cNvSpPr>
          <p:nvPr/>
        </p:nvSpPr>
        <p:spPr bwMode="auto">
          <a:xfrm>
            <a:off x="4800600" y="3276600"/>
            <a:ext cx="1266825"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GB" sz="3600" kern="10">
                <a:gradFill rotWithShape="1">
                  <a:gsLst>
                    <a:gs pos="0">
                      <a:srgbClr val="FF0000"/>
                    </a:gs>
                    <a:gs pos="100000">
                      <a:srgbClr val="4D4D4D"/>
                    </a:gs>
                  </a:gsLst>
                  <a:lin ang="5400000" scaled="1"/>
                </a:gradFill>
                <a:effectLst>
                  <a:outerShdw dist="45791" dir="2021404" algn="ctr" rotWithShape="0">
                    <a:srgbClr val="B2B2B2">
                      <a:alpha val="80000"/>
                    </a:srgbClr>
                  </a:outerShdw>
                </a:effectLst>
                <a:latin typeface="Times New Roman" panose="02020603050405020304" pitchFamily="18" charset="0"/>
                <a:cs typeface="Times New Roman" panose="02020603050405020304" pitchFamily="18" charset="0"/>
              </a:rPr>
              <a:t>Danish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2" name="Rectangle 4">
            <a:extLst>
              <a:ext uri="{FF2B5EF4-FFF2-40B4-BE49-F238E27FC236}">
                <a16:creationId xmlns:a16="http://schemas.microsoft.com/office/drawing/2014/main" id="{681A99EF-E376-9786-F78B-FA2605737D41}"/>
              </a:ext>
            </a:extLst>
          </p:cNvPr>
          <p:cNvSpPr>
            <a:spLocks noChangeArrowheads="1"/>
          </p:cNvSpPr>
          <p:nvPr/>
        </p:nvSpPr>
        <p:spPr bwMode="auto">
          <a:xfrm>
            <a:off x="1066800" y="593725"/>
            <a:ext cx="3860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a:t>"Ask her to wait a moment - I am almost done. " </a:t>
            </a:r>
            <a:br>
              <a:rPr lang="en-US" altLang="en-US"/>
            </a:br>
            <a:r>
              <a:rPr lang="en-US" altLang="en-US"/>
              <a:t>while working, when informed that his wife is dying.</a:t>
            </a:r>
          </a:p>
        </p:txBody>
      </p:sp>
      <p:sp>
        <p:nvSpPr>
          <p:cNvPr id="94213" name="Rectangle 5">
            <a:extLst>
              <a:ext uri="{FF2B5EF4-FFF2-40B4-BE49-F238E27FC236}">
                <a16:creationId xmlns:a16="http://schemas.microsoft.com/office/drawing/2014/main" id="{3D742922-A228-F084-74ED-A7912F6A854B}"/>
              </a:ext>
            </a:extLst>
          </p:cNvPr>
          <p:cNvSpPr>
            <a:spLocks noChangeArrowheads="1"/>
          </p:cNvSpPr>
          <p:nvPr/>
        </p:nvSpPr>
        <p:spPr bwMode="auto">
          <a:xfrm>
            <a:off x="609600" y="2439988"/>
            <a:ext cx="7620000"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en-US" b="1">
                <a:latin typeface="Dotum" panose="020B0600000101010101" pitchFamily="34" charset="-127"/>
              </a:rPr>
              <a:t>Gauss's personal life was overshadowed by the early death of his first wife, Johanna Osthoff, in 1809, soon followed by the death of one child, Louis. Gauss plunged into a </a:t>
            </a:r>
            <a:r>
              <a:rPr lang="en-US" altLang="en-US" b="1">
                <a:latin typeface="Dotum" panose="020B0600000101010101" pitchFamily="34" charset="-127"/>
                <a:hlinkClick r:id="rId3" tooltip="Clinical depression"/>
              </a:rPr>
              <a:t>depression</a:t>
            </a:r>
            <a:r>
              <a:rPr lang="en-US" altLang="en-US" b="1">
                <a:latin typeface="Dotum" panose="020B0600000101010101" pitchFamily="34" charset="-127"/>
              </a:rPr>
              <a:t> from which he never fully recovered. He married again, to Johanna's best friend named Friederica Wilhelmine Waldeck but commonly known as Minna. This second marriage does not seem to have been very happy as it was plagued by Minna's continuous illness. When his second wife died in 1831 after a long illness,one of his daughters, Therese, took over the household and cared for Gauss until the end of his life.  </a:t>
            </a:r>
          </a:p>
          <a:p>
            <a:endParaRPr lang="en-US" altLang="en-US" b="1">
              <a:latin typeface="Dotum" panose="020B0600000101010101" pitchFamily="34" charset="-127"/>
            </a:endParaRPr>
          </a:p>
          <a:p>
            <a:r>
              <a:rPr lang="en-US" altLang="en-US" b="1">
                <a:latin typeface="Dotum" panose="020B0600000101010101" pitchFamily="34" charset="-127"/>
              </a:rPr>
              <a:t>Gauss had six children with Johanna. </a:t>
            </a:r>
          </a:p>
          <a:p>
            <a:endParaRPr lang="en-US" altLang="en-US" b="1">
              <a:latin typeface="Dotum" panose="020B0600000101010101" pitchFamily="34" charset="-127"/>
            </a:endParaRPr>
          </a:p>
          <a:p>
            <a:r>
              <a:rPr lang="en-US" altLang="en-US" b="1">
                <a:latin typeface="Dotum" panose="020B0600000101010101" pitchFamily="34" charset="-127"/>
              </a:rPr>
              <a:t>Gauss died in Göttingen, </a:t>
            </a:r>
            <a:r>
              <a:rPr lang="en-US" altLang="en-US" b="1">
                <a:latin typeface="Dotum" panose="020B0600000101010101" pitchFamily="34" charset="-127"/>
                <a:hlinkClick r:id="rId4" tooltip="Kingdom of Hannover"/>
              </a:rPr>
              <a:t>Hannover</a:t>
            </a:r>
            <a:r>
              <a:rPr lang="en-US" altLang="en-US" b="1">
                <a:latin typeface="Dotum" panose="020B0600000101010101" pitchFamily="34" charset="-127"/>
              </a:rPr>
              <a:t> (now part of </a:t>
            </a:r>
            <a:r>
              <a:rPr lang="en-US" altLang="en-US" b="1">
                <a:latin typeface="Dotum" panose="020B0600000101010101" pitchFamily="34" charset="-127"/>
                <a:hlinkClick r:id="rId5" tooltip="Lower Saxony"/>
              </a:rPr>
              <a:t>Lower Saxony</a:t>
            </a:r>
            <a:r>
              <a:rPr lang="en-US" altLang="en-US" b="1">
                <a:latin typeface="Dotum" panose="020B0600000101010101" pitchFamily="34" charset="-127"/>
              </a:rPr>
              <a:t>, Germany) in 1855. </a:t>
            </a:r>
          </a:p>
        </p:txBody>
      </p:sp>
      <p:pic>
        <p:nvPicPr>
          <p:cNvPr id="94214" name="Picture 6" descr="Bust of Carl Friedrich Gauss">
            <a:extLst>
              <a:ext uri="{FF2B5EF4-FFF2-40B4-BE49-F238E27FC236}">
                <a16:creationId xmlns:a16="http://schemas.microsoft.com/office/drawing/2014/main" id="{FF7D2924-028A-DC95-352F-FBC247D9BAF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0" y="152400"/>
            <a:ext cx="1639888" cy="2286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a:extLst>
              <a:ext uri="{FF2B5EF4-FFF2-40B4-BE49-F238E27FC236}">
                <a16:creationId xmlns:a16="http://schemas.microsoft.com/office/drawing/2014/main" id="{94764D88-B469-F49E-6F66-AAA082AD32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81000"/>
            <a:ext cx="5487988" cy="5943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a:extLst>
              <a:ext uri="{FF2B5EF4-FFF2-40B4-BE49-F238E27FC236}">
                <a16:creationId xmlns:a16="http://schemas.microsoft.com/office/drawing/2014/main" id="{6ED22DEF-9A71-65E5-8328-0AEDA1BDF4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6477000" cy="6507163"/>
          </a:xfrm>
          <a:prstGeom prst="rect">
            <a:avLst/>
          </a:prstGeom>
          <a:noFill/>
          <a:extLst>
            <a:ext uri="{909E8E84-426E-40DD-AFC4-6F175D3DCCD1}">
              <a14:hiddenFill xmlns:a14="http://schemas.microsoft.com/office/drawing/2010/main">
                <a:solidFill>
                  <a:srgbClr val="FFFFFF"/>
                </a:solidFill>
              </a14:hiddenFill>
            </a:ext>
          </a:extLst>
        </p:spPr>
      </p:pic>
      <p:sp>
        <p:nvSpPr>
          <p:cNvPr id="39939" name="Text Box 3">
            <a:extLst>
              <a:ext uri="{FF2B5EF4-FFF2-40B4-BE49-F238E27FC236}">
                <a16:creationId xmlns:a16="http://schemas.microsoft.com/office/drawing/2014/main" id="{B53B78C6-BC0A-2D35-3471-2E81946048AE}"/>
              </a:ext>
            </a:extLst>
          </p:cNvPr>
          <p:cNvSpPr txBox="1">
            <a:spLocks noChangeArrowheads="1"/>
          </p:cNvSpPr>
          <p:nvPr/>
        </p:nvSpPr>
        <p:spPr bwMode="auto">
          <a:xfrm>
            <a:off x="2362200" y="990600"/>
            <a:ext cx="4724400" cy="436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800">
                <a:solidFill>
                  <a:srgbClr val="FF0000"/>
                </a:solidFill>
                <a:latin typeface="Arial" panose="020B0604020202020204" pitchFamily="34" charset="0"/>
              </a:rPr>
              <a:t>Gauss wanted a heptadecagon placed on his gravestone, but the carver refused, saying it would look like a circle.  The heptadecagon is used as the shape of the pedestal with a statue honoring Gauss in his home town of Braunschweig.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a:extLst>
              <a:ext uri="{FF2B5EF4-FFF2-40B4-BE49-F238E27FC236}">
                <a16:creationId xmlns:a16="http://schemas.microsoft.com/office/drawing/2014/main" id="{B78CA4C6-4D4D-E205-5E0A-4705E4EE1D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28600"/>
            <a:ext cx="8534400" cy="5348288"/>
          </a:xfrm>
          <a:prstGeom prst="rect">
            <a:avLst/>
          </a:prstGeom>
          <a:noFill/>
          <a:extLst>
            <a:ext uri="{909E8E84-426E-40DD-AFC4-6F175D3DCCD1}">
              <a14:hiddenFill xmlns:a14="http://schemas.microsoft.com/office/drawing/2010/main">
                <a:solidFill>
                  <a:srgbClr val="FFFFFF"/>
                </a:solidFill>
              </a14:hiddenFill>
            </a:ext>
          </a:extLst>
        </p:spPr>
      </p:pic>
      <p:sp>
        <p:nvSpPr>
          <p:cNvPr id="40963" name="Rectangle 3">
            <a:extLst>
              <a:ext uri="{FF2B5EF4-FFF2-40B4-BE49-F238E27FC236}">
                <a16:creationId xmlns:a16="http://schemas.microsoft.com/office/drawing/2014/main" id="{F5F6F01A-D466-71CB-733F-57BADD8CA4B2}"/>
              </a:ext>
            </a:extLst>
          </p:cNvPr>
          <p:cNvSpPr>
            <a:spLocks noChangeArrowheads="1"/>
          </p:cNvSpPr>
          <p:nvPr/>
        </p:nvSpPr>
        <p:spPr bwMode="auto">
          <a:xfrm>
            <a:off x="2438400" y="5943600"/>
            <a:ext cx="3924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en-US" sz="2400">
                <a:solidFill>
                  <a:srgbClr val="FF0000"/>
                </a:solidFill>
                <a:latin typeface="Arial" panose="020B0604020202020204" pitchFamily="34" charset="0"/>
              </a:rPr>
              <a:t>Gauss on the 10 Mark note</a:t>
            </a:r>
            <a:r>
              <a:rPr lang="en-US" altLang="en-US">
                <a:solidFill>
                  <a:srgbClr val="FF0000"/>
                </a:solidFill>
                <a:latin typeface="Arial" panose="020B0604020202020204" pitchFamily="34"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986" name="Group 2">
            <a:extLst>
              <a:ext uri="{FF2B5EF4-FFF2-40B4-BE49-F238E27FC236}">
                <a16:creationId xmlns:a16="http://schemas.microsoft.com/office/drawing/2014/main" id="{CB89E262-3132-434D-25F7-74667E677C85}"/>
              </a:ext>
            </a:extLst>
          </p:cNvPr>
          <p:cNvGrpSpPr>
            <a:grpSpLocks/>
          </p:cNvGrpSpPr>
          <p:nvPr/>
        </p:nvGrpSpPr>
        <p:grpSpPr bwMode="auto">
          <a:xfrm>
            <a:off x="1524000" y="2743200"/>
            <a:ext cx="6096000" cy="2971800"/>
            <a:chOff x="912" y="480"/>
            <a:chExt cx="3840" cy="1872"/>
          </a:xfrm>
        </p:grpSpPr>
        <p:sp>
          <p:nvSpPr>
            <p:cNvPr id="41987" name="Freeform 3">
              <a:extLst>
                <a:ext uri="{FF2B5EF4-FFF2-40B4-BE49-F238E27FC236}">
                  <a16:creationId xmlns:a16="http://schemas.microsoft.com/office/drawing/2014/main" id="{6BF15D4F-6A41-51B5-6AF4-DB0B18519F68}"/>
                </a:ext>
              </a:extLst>
            </p:cNvPr>
            <p:cNvSpPr>
              <a:spLocks/>
            </p:cNvSpPr>
            <p:nvPr/>
          </p:nvSpPr>
          <p:spPr bwMode="auto">
            <a:xfrm>
              <a:off x="912" y="480"/>
              <a:ext cx="3840" cy="1872"/>
            </a:xfrm>
            <a:custGeom>
              <a:avLst/>
              <a:gdLst>
                <a:gd name="T0" fmla="*/ 0 w 4608"/>
                <a:gd name="T1" fmla="*/ 2456 h 2456"/>
                <a:gd name="T2" fmla="*/ 2256 w 4608"/>
                <a:gd name="T3" fmla="*/ 8 h 2456"/>
                <a:gd name="T4" fmla="*/ 4608 w 4608"/>
                <a:gd name="T5" fmla="*/ 2408 h 2456"/>
              </a:gdLst>
              <a:ahLst/>
              <a:cxnLst>
                <a:cxn ang="0">
                  <a:pos x="T0" y="T1"/>
                </a:cxn>
                <a:cxn ang="0">
                  <a:pos x="T2" y="T3"/>
                </a:cxn>
                <a:cxn ang="0">
                  <a:pos x="T4" y="T5"/>
                </a:cxn>
              </a:cxnLst>
              <a:rect l="0" t="0" r="r" b="b"/>
              <a:pathLst>
                <a:path w="4608" h="2456">
                  <a:moveTo>
                    <a:pt x="0" y="2456"/>
                  </a:moveTo>
                  <a:cubicBezTo>
                    <a:pt x="744" y="1236"/>
                    <a:pt x="1488" y="16"/>
                    <a:pt x="2256" y="8"/>
                  </a:cubicBezTo>
                  <a:cubicBezTo>
                    <a:pt x="3024" y="0"/>
                    <a:pt x="3816" y="1204"/>
                    <a:pt x="4608" y="2408"/>
                  </a:cubicBezTo>
                </a:path>
              </a:pathLst>
            </a:custGeom>
            <a:noFill/>
            <a:ln w="508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988" name="Text Box 4">
              <a:extLst>
                <a:ext uri="{FF2B5EF4-FFF2-40B4-BE49-F238E27FC236}">
                  <a16:creationId xmlns:a16="http://schemas.microsoft.com/office/drawing/2014/main" id="{864DF446-AD5C-3E05-24D1-4CF9A094D0AA}"/>
                </a:ext>
              </a:extLst>
            </p:cNvPr>
            <p:cNvSpPr txBox="1">
              <a:spLocks noChangeArrowheads="1"/>
            </p:cNvSpPr>
            <p:nvPr/>
          </p:nvSpPr>
          <p:spPr bwMode="auto">
            <a:xfrm>
              <a:off x="3840" y="1536"/>
              <a:ext cx="237"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b="1">
                  <a:latin typeface="Bazooka" pitchFamily="2" charset="0"/>
                </a:rPr>
                <a:t>A</a:t>
              </a:r>
            </a:p>
            <a:p>
              <a:r>
                <a:rPr lang="en-US" altLang="en-US" sz="2800" b="1">
                  <a:latin typeface="Bazooka" pitchFamily="2" charset="0"/>
                </a:rPr>
                <a:t>A</a:t>
              </a:r>
            </a:p>
          </p:txBody>
        </p:sp>
        <p:sp>
          <p:nvSpPr>
            <p:cNvPr id="41989" name="Text Box 5">
              <a:extLst>
                <a:ext uri="{FF2B5EF4-FFF2-40B4-BE49-F238E27FC236}">
                  <a16:creationId xmlns:a16="http://schemas.microsoft.com/office/drawing/2014/main" id="{F79094A4-F1EA-E215-4CFE-078CEAA65282}"/>
                </a:ext>
              </a:extLst>
            </p:cNvPr>
            <p:cNvSpPr txBox="1">
              <a:spLocks noChangeArrowheads="1"/>
            </p:cNvSpPr>
            <p:nvPr/>
          </p:nvSpPr>
          <p:spPr bwMode="auto">
            <a:xfrm>
              <a:off x="3312" y="1008"/>
              <a:ext cx="240" cy="1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b="1">
                  <a:latin typeface="Bazooka" pitchFamily="2" charset="0"/>
                </a:rPr>
                <a:t>B</a:t>
              </a:r>
            </a:p>
            <a:p>
              <a:r>
                <a:rPr lang="en-US" altLang="en-US" sz="2800" b="1">
                  <a:latin typeface="Bazooka" pitchFamily="2" charset="0"/>
                </a:rPr>
                <a:t>B</a:t>
              </a:r>
            </a:p>
            <a:p>
              <a:r>
                <a:rPr lang="en-US" altLang="en-US" sz="2800" b="1">
                  <a:latin typeface="Bazooka" pitchFamily="2" charset="0"/>
                </a:rPr>
                <a:t>B</a:t>
              </a:r>
            </a:p>
            <a:p>
              <a:r>
                <a:rPr lang="en-US" altLang="en-US" sz="2800" b="1">
                  <a:latin typeface="Bazooka" pitchFamily="2" charset="0"/>
                </a:rPr>
                <a:t>B</a:t>
              </a:r>
            </a:p>
          </p:txBody>
        </p:sp>
        <p:sp>
          <p:nvSpPr>
            <p:cNvPr id="41990" name="Text Box 6">
              <a:extLst>
                <a:ext uri="{FF2B5EF4-FFF2-40B4-BE49-F238E27FC236}">
                  <a16:creationId xmlns:a16="http://schemas.microsoft.com/office/drawing/2014/main" id="{500690D0-5C77-FD6B-F794-2DEABC46A62E}"/>
                </a:ext>
              </a:extLst>
            </p:cNvPr>
            <p:cNvSpPr txBox="1">
              <a:spLocks noChangeArrowheads="1"/>
            </p:cNvSpPr>
            <p:nvPr/>
          </p:nvSpPr>
          <p:spPr bwMode="auto">
            <a:xfrm>
              <a:off x="2688" y="480"/>
              <a:ext cx="225" cy="1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b="1">
                  <a:latin typeface="Bazooka" pitchFamily="2" charset="0"/>
                </a:rPr>
                <a:t>C</a:t>
              </a:r>
            </a:p>
            <a:p>
              <a:r>
                <a:rPr lang="en-US" altLang="en-US" sz="2800" b="1">
                  <a:latin typeface="Bazooka" pitchFamily="2" charset="0"/>
                </a:rPr>
                <a:t>C</a:t>
              </a:r>
            </a:p>
            <a:p>
              <a:r>
                <a:rPr lang="en-US" altLang="en-US" sz="2800" b="1">
                  <a:latin typeface="Bazooka" pitchFamily="2" charset="0"/>
                </a:rPr>
                <a:t>C</a:t>
              </a:r>
            </a:p>
            <a:p>
              <a:r>
                <a:rPr lang="en-US" altLang="en-US" sz="2800" b="1">
                  <a:latin typeface="Bazooka" pitchFamily="2" charset="0"/>
                </a:rPr>
                <a:t>C</a:t>
              </a:r>
            </a:p>
            <a:p>
              <a:r>
                <a:rPr lang="en-US" altLang="en-US" sz="2800" b="1">
                  <a:latin typeface="Bazooka" pitchFamily="2" charset="0"/>
                </a:rPr>
                <a:t>C</a:t>
              </a:r>
            </a:p>
            <a:p>
              <a:r>
                <a:rPr lang="en-US" altLang="en-US" sz="2800" b="1">
                  <a:latin typeface="Bazooka" pitchFamily="2" charset="0"/>
                </a:rPr>
                <a:t>C</a:t>
              </a:r>
            </a:p>
          </p:txBody>
        </p:sp>
        <p:sp>
          <p:nvSpPr>
            <p:cNvPr id="41991" name="Text Box 7">
              <a:extLst>
                <a:ext uri="{FF2B5EF4-FFF2-40B4-BE49-F238E27FC236}">
                  <a16:creationId xmlns:a16="http://schemas.microsoft.com/office/drawing/2014/main" id="{9C2FC66A-D0A5-4035-7827-503181CF4B13}"/>
                </a:ext>
              </a:extLst>
            </p:cNvPr>
            <p:cNvSpPr txBox="1">
              <a:spLocks noChangeArrowheads="1"/>
            </p:cNvSpPr>
            <p:nvPr/>
          </p:nvSpPr>
          <p:spPr bwMode="auto">
            <a:xfrm>
              <a:off x="2064" y="1008"/>
              <a:ext cx="246" cy="1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b="1">
                  <a:latin typeface="Bazooka" pitchFamily="2" charset="0"/>
                </a:rPr>
                <a:t>D</a:t>
              </a:r>
            </a:p>
            <a:p>
              <a:r>
                <a:rPr lang="en-US" altLang="en-US" sz="2800" b="1">
                  <a:latin typeface="Bazooka" pitchFamily="2" charset="0"/>
                </a:rPr>
                <a:t>D</a:t>
              </a:r>
            </a:p>
            <a:p>
              <a:r>
                <a:rPr lang="en-US" altLang="en-US" sz="2800" b="1">
                  <a:latin typeface="Bazooka" pitchFamily="2" charset="0"/>
                </a:rPr>
                <a:t>D</a:t>
              </a:r>
            </a:p>
            <a:p>
              <a:r>
                <a:rPr lang="en-US" altLang="en-US" sz="2800" b="1">
                  <a:latin typeface="Bazooka" pitchFamily="2" charset="0"/>
                </a:rPr>
                <a:t>D</a:t>
              </a:r>
            </a:p>
          </p:txBody>
        </p:sp>
        <p:sp>
          <p:nvSpPr>
            <p:cNvPr id="41992" name="Text Box 8">
              <a:extLst>
                <a:ext uri="{FF2B5EF4-FFF2-40B4-BE49-F238E27FC236}">
                  <a16:creationId xmlns:a16="http://schemas.microsoft.com/office/drawing/2014/main" id="{A097A227-CA7F-34A4-623C-CF6FED9EE25E}"/>
                </a:ext>
              </a:extLst>
            </p:cNvPr>
            <p:cNvSpPr txBox="1">
              <a:spLocks noChangeArrowheads="1"/>
            </p:cNvSpPr>
            <p:nvPr/>
          </p:nvSpPr>
          <p:spPr bwMode="auto">
            <a:xfrm>
              <a:off x="1536" y="1536"/>
              <a:ext cx="214"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b="1">
                  <a:latin typeface="Bazooka" pitchFamily="2" charset="0"/>
                </a:rPr>
                <a:t>F</a:t>
              </a:r>
            </a:p>
            <a:p>
              <a:r>
                <a:rPr lang="en-US" altLang="en-US" sz="2800" b="1">
                  <a:latin typeface="Bazooka" pitchFamily="2" charset="0"/>
                </a:rPr>
                <a:t>F</a:t>
              </a:r>
            </a:p>
          </p:txBody>
        </p:sp>
      </p:grpSp>
      <p:sp>
        <p:nvSpPr>
          <p:cNvPr id="41993" name="WordArt 9">
            <a:extLst>
              <a:ext uri="{FF2B5EF4-FFF2-40B4-BE49-F238E27FC236}">
                <a16:creationId xmlns:a16="http://schemas.microsoft.com/office/drawing/2014/main" id="{79EF14BA-7F54-9FBC-7732-7BB1BD2751E0}"/>
              </a:ext>
            </a:extLst>
          </p:cNvPr>
          <p:cNvSpPr>
            <a:spLocks noChangeArrowheads="1" noChangeShapeType="1" noTextEdit="1"/>
          </p:cNvSpPr>
          <p:nvPr/>
        </p:nvSpPr>
        <p:spPr bwMode="auto">
          <a:xfrm>
            <a:off x="1600200" y="609600"/>
            <a:ext cx="5991225"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GB" sz="3600" kern="10">
                <a:gradFill rotWithShape="1">
                  <a:gsLst>
                    <a:gs pos="0">
                      <a:srgbClr val="FF0000"/>
                    </a:gs>
                    <a:gs pos="100000">
                      <a:srgbClr val="4D4D4D"/>
                    </a:gs>
                  </a:gsLst>
                  <a:lin ang="5400000" scaled="1"/>
                </a:gradFill>
                <a:effectLst>
                  <a:outerShdw dist="45791" dir="2021404" algn="ctr" rotWithShape="0">
                    <a:srgbClr val="B2B2B2">
                      <a:alpha val="80000"/>
                    </a:srgbClr>
                  </a:outerShdw>
                </a:effectLst>
                <a:latin typeface="Times New Roman" panose="02020603050405020304" pitchFamily="18" charset="0"/>
                <a:cs typeface="Times New Roman" panose="02020603050405020304" pitchFamily="18" charset="0"/>
              </a:rPr>
              <a:t>"Normal" Curve used in statistics</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2359</TotalTime>
  <Words>683</Words>
  <Application>Microsoft Office PowerPoint</Application>
  <PresentationFormat>On-screen Show (4:3)</PresentationFormat>
  <Paragraphs>92</Paragraphs>
  <Slides>15</Slides>
  <Notes>15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4" baseType="lpstr">
      <vt:lpstr>Arial</vt:lpstr>
      <vt:lpstr>Papyrus</vt:lpstr>
      <vt:lpstr>Pristina</vt:lpstr>
      <vt:lpstr>Dotum</vt:lpstr>
      <vt:lpstr>Bazooka</vt:lpstr>
      <vt:lpstr>Maiandra GD</vt:lpstr>
      <vt:lpstr>Wingdings 3</vt:lpstr>
      <vt:lpstr>Default Design</vt:lpstr>
      <vt:lpstr>Microsoft Word 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Troup 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SalgadoL</dc:creator>
  <cp:lastModifiedBy>Nayan GRIFFITHS</cp:lastModifiedBy>
  <cp:revision>18</cp:revision>
  <dcterms:created xsi:type="dcterms:W3CDTF">2004-05-11T16:00:49Z</dcterms:created>
  <dcterms:modified xsi:type="dcterms:W3CDTF">2023-03-24T13:33:05Z</dcterms:modified>
</cp:coreProperties>
</file>